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slides/slide15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46.xml" ContentType="application/vnd.openxmlformats-officedocument.presentationml.slide+xml"/>
  <Override PartName="/ppt/slides/slide13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47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71.xml" ContentType="application/vnd.openxmlformats-officedocument.presentationml.slide+xml"/>
  <Override PartName="/ppt/slides/slide48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10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55.xml" ContentType="application/vnd.openxmlformats-officedocument.presentationml.slide+xml"/>
  <Override PartName="/ppt/slides/slide8.xml" ContentType="application/vnd.openxmlformats-officedocument.presentationml.slide+xml"/>
  <Override PartName="/ppt/slides/slide54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6.xml" ContentType="application/inkml+xml"/>
  <Override PartName="/ppt/ink/ink67.xml" ContentType="application/inkml+xml"/>
  <Override PartName="/ppt/ink/ink64.xml" ContentType="application/inkml+xml"/>
  <Override PartName="/ppt/ink/ink62.xml" ContentType="application/inkml+xml"/>
  <Override PartName="/ppt/ink/ink63.xml" ContentType="application/inkml+xml"/>
  <Override PartName="/ppt/ink/ink65.xml" ContentType="application/inkml+xml"/>
  <Override PartName="/ppt/ink/ink68.xml" ContentType="application/inkml+xml"/>
  <Override PartName="/ppt/ink/ink72.xml" ContentType="application/inkml+xml"/>
  <Override PartName="/ppt/notesMasters/notesMaster1.xml" ContentType="application/vnd.openxmlformats-officedocument.presentationml.notesMaster+xml"/>
  <Override PartName="/ppt/ink/ink71.xml" ContentType="application/inkml+xml"/>
  <Override PartName="/ppt/ink/ink70.xml" ContentType="application/inkml+xml"/>
  <Override PartName="/ppt/ink/ink69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17.xml" ContentType="application/inkml+xml"/>
  <Override PartName="/ppt/ink/ink15.xml" ContentType="application/inkml+xml"/>
  <Override PartName="/ppt/ink/ink16.xml" ContentType="application/inkml+xml"/>
  <Override PartName="/ppt/ink/ink21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4.xml" ContentType="application/inkml+xml"/>
  <Override PartName="/ppt/ink/ink22.xml" ContentType="application/inkml+xml"/>
  <Override PartName="/ppt/ink/ink23.xml" ContentType="application/inkml+xml"/>
  <Override PartName="/ppt/ink/ink14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5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0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61.xml" ContentType="application/inkml+xml"/>
  <Override PartName="/ppt/ink/ink28.xml" ContentType="application/inkml+xml"/>
  <Override PartName="/ppt/ink/ink29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46.xml" ContentType="application/inkml+xml"/>
  <Override PartName="/ppt/ink/ink44.xml" ContentType="application/inkml+xml"/>
  <Override PartName="/ppt/ink/ink45.xml" ContentType="application/inkml+xml"/>
  <Override PartName="/ppt/ink/ink51.xml" ContentType="application/inkml+xml"/>
  <Override PartName="/ppt/ink/ink52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56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42.xml" ContentType="application/inkml+xml"/>
  <Override PartName="/ppt/ink/ink43.xml" ContentType="application/inkml+xml"/>
  <Override PartName="/ppt/ink/ink41.xml" ContentType="application/inkml+xml"/>
  <Override PartName="/ppt/ink/ink33.xml" ContentType="application/inkml+xml"/>
  <Override PartName="/ppt/ink/ink34.xml" ContentType="application/inkml+xml"/>
  <Override PartName="/ppt/ink/ink32.xml" ContentType="application/inkml+xml"/>
  <Override PartName="/ppt/ink/ink30.xml" ContentType="application/inkml+xml"/>
  <Override PartName="/ppt/ink/ink31.xml" ContentType="application/inkml+xml"/>
  <Override PartName="/ppt/ink/ink35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37.xml" ContentType="application/inkml+xml"/>
  <Override PartName="/ppt/ink/ink36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7.9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48 0 568 0,'0'0'9'16,"0"0"-4"-16,0 0 1 16,0 0 7-16,-44 89 27 15,44-48-11-15,0 6-10 16,0 4 6-16,18 5-17 15,12 1-3-15,6-2-2 0,13-6 0 16,1-8-3-16,6-10-3 16,-6-7-10-16,-5-12 3 15,-6-9 0-15,-2-3 10 16,0 0 0-16,-8-18 0 16,-3-9 0-16,-8-6 0 15,-6-6-3-15,-6-6-2 16,-6 4 5-16,0 3 0 15,0 13 0-15,0 14 15 16,0 5 14-16,0 6-7 16,0 0-22-16,-9 11-5 15,-6 9 5-15,1 2 0 16,7 3 3-16,7-1-3 16,0-2 0-16,13 0 0 0,19-5 0 15,15-5 0-15,-1-4-3 16,13-8 0-16,-8 0 3 15,2-3 2-15,-17-14 1 16,-10-7-3-16,-16-5 1 16,-10-3-1-16,0-4 0 15,-4 5-1-15,-20 2 1 16,-2 7 0-16,3 8 2 16,10 7 1-16,5 3 0 15,4 4-3-15,4 0 0 16,0 0-11-16,0 0-11 15,0 0-13-15,25 0 28 16,16 2 4-16,14 8 5 0,7 7-4 16,0 2 4-1,-14 4-4-15,-16 2 4 0,-23 0 7 16,-9-1 10-16,0-5 7 16,-33 3-6-16,-11-1 2 15,-5-4-11-15,1-4-7 16,9-2-4-16,5-3-2 15,1-5-52-15,9-3-123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1:02.2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-1 201 198 0,'0'0'34'0,"0"0"9"16,0 0 0-16,0 0-3 15,0 0-19-15,0 0-6 0,0-29-8 16,0 23 12 0,0 2-7-16,5 1 1 0,7-3-9 15,-2 1-3-15,-1-6 2 16,3 4-3-16,-4 1 5 15,1-1-5-15,-3-1 1 16,2 2 0-16,-4-1 2 16,-2-1 0-16,5 1-2 15,-2 2 0-15,1-3 5 16,1-1 1-16,-2 2-5 16,7 2 0-16,-10 3 4 15,-2-1 8-15,4 3 9 16,-4 0 5-16,0 0 4 15,0 0-2-15,0 0 2 16,0 0-7-16,0 0-15 0,0 0-8 16,0 0 8-1,0 0 35-15,0 0-16 0,0 0-12 16,0 0 5-16,0 0-11 16,0 0-10-16,0 0 2 15,0 0-2-15,0 0 1 16,8 0-2-16,10 0-1 15,6 0 1-15,11 1 4 16,16 1 1-16,4 0 1 16,7 2-4-16,12-3 5 15,-1-1 1-15,10 0-4 16,3 0 3-16,14 0 1 16,3 0-2-16,7-5 1 0,-6 0 5 15,5-3-9-15,-10 5-1 16,-12-1-2-16,-14-1 0 15,-8 4 4-15,-20-2-4 16,1 2-1-16,-8 1-2 16,-11-3 3-16,6 2 0 15,-3-2 0-15,2 3 0 16,1 0 3-16,-4-3-1 16,-5 3-4-16,1 0 4 15,-7-1-4-15,6 1 4 16,-4 0-2-16,5 0 2 15,3 0-2-15,-3-3-2 16,-1 3 2-16,2 0 0 16,0 0 0-16,-3-1 2 0,-11-1-2 15,-2 2 0 1,-7 0 0-16,-3 0 0 0,0 0 0 16,0 0 0-16,0 0 0 15,0 0 2-15,0 0-1 16,0 0 2-16,0 0 0 15,0 0-1-15,0 0-1 16,0 0-1-16,0 0 0 16,0 0 1-16,0 0-2 15,0 0 1-15,0 0-6 16,0 0-15-16,0 0-28 16,0 0-17-16,0 0-62 0,-13 6-1 15,-22 1-137-15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1:20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12290 4241 223 0,'0'0'78'0,"0"0"-41"16,0 0-9-16,0 0 2 15,0 0 3-15,0 0-32 16,0 0 4-16,0 0-5 16,0 0 0-16,0 0-7 15,-3 0-20-15,3 0 3 16,-4 0 10-16,4 0 13 16,0 0 1-16,0 0 7 0,0 0 11 15,0 0 8-15,-1 0 13 16,1 0 1-16,0 0-5 15,0 0-9-15,0 0-3 16,0 0 0-16,0 0 7 16,0 0-14-16,0 0 10 15,0 0-13-15,0 0 5 16,0 0-8-16,0 0-3 16,0 0 1-16,0 0-1 15,0 0-3-15,-4 0-3 16,4 0 9-16,0 0 2 0,0 0 5 15,0 0-6-15,-1 0 3 16,-2-3-1-16,0 0-11 16,2 1 0-16,-2-1-1 15,3-3-1-15,0 3 1 16,0-5-2-16,0 2-3 16,0-1 4-16,0 0-4 15,0 2 3-15,0-3-9 16,7 5-5-16,1 0 4 15,0 3 8-15,6-1-7 16,3 1-12-16,8 0 0 16,3 0 14-16,-3 0-6 15,1 0 9-15,-2 0-7 16,2 0 1-16,2 1 5 16,-9 3-4-16,5 1-13 15,-7 1 4-15,0 4 4 0,0-2 7 16,-1 3 3-16,-1 1-2 15,-5 0 6-15,2 1-6 16,-4 2-7-16,1 1 6 16,-3 1 1-16,1 5 7 15,-4 0 1-15,2 4 4 16,0-2-5-16,0 0 1 16,1 0 5-16,-1 1-2 15,-1 1 5-15,6 4 6 16,-3 1-13-16,3 5 2 15,-4-2 3-15,-6 2 1 16,0 0-1-16,0 0 8 16,0 0-13-16,0 2 3 0,-11 0 4 15,-1 1-5-15,-2 0 4 16,-3 2 1-16,-2-1-2 16,1 3 6-16,1 3-9 15,0-3 8-15,1-2 0 16,-1 4-3-16,-4-2 7 15,0 3-9-15,-4-1-2 16,1 0 11-16,-1 0-8 16,-2 1 4-16,1 0-4 15,2 0-2-15,-2 0-5 16,-1 2 8-16,0 5-1 16,-5 3-5-16,1 0 1 0,-3 2 11 15,-1 3-11 1,-2 1 5-16,2 4-6 0,1 1 2 15,2 1 0-15,2 0-5 16,5 3 0-16,4 0 5 16,4 3-3-16,5 2 1 15,-1 2 1-15,6-1 2 16,2-1-5-16,3 1 3 16,2-2-2-16,0 2 0 15,0 3-2-15,0 3 3 16,2-1 0-16,19 0-3 15,3-2 0-15,3 2 0 16,3-3 2-16,6-1 1 0,2 0-1 16,2 1 1-1,2 3 0-15,3 1-1 0,1-1-2 16,8-3 0-16,5-2 4 16,6 0-3-16,6-2 1 15,8-2-2-15,8 2 3 16,2 1 1-16,7-2-3 15,-1-2-2-15,2-4 1 16,3-3 0-16,0-7 1 16,0-5 0-16,3-3-1 15,-3-6-1-15,-2-8 0 16,-5-3 0-16,-13-9-7 16,-10-6-1-16,-17-7 2 15,-21-3-18-15,-14-4 1 0,-10-4 10 16,-8 0 7-16,0 2 3 15,0-2 4-15,-6 0 1 16,-11 0 5-16,-7-5-3 16,0 2 4-16,-2-1 1 15,-4 2-5-15,-2-1-2 16,1 3-1-16,3 0 0 16,-1 0-2-16,3 5 1 15,-3 2-1-15,4 4-1 16,-6 3 1-16,3 3 2 15,-8 2 2-15,0 2 1 16,0 4-2-16,1 1-1 16,3 2 5-16,2 2 1 15,-3-1-3-15,8 2 0 0,-4 0-1 16,3 4 3-16,0 1-2 16,1 2-2-16,-3 0 1 15,2 1-1-15,2 2 9 16,-2 0-6-16,5 3 2 15,-3 1-2-15,3 0 5 16,0 5-3-16,-1 0-3 16,4 6 3-16,-2-3-1 15,4 3-1-15,1-3 4 16,0 2-7-16,-1 2-1 16,-6 0 6-16,1 0-1 0,2-1-2 15,2-2 1 1,4-1-2-16,5 2 5 0,-9 2-4 15,5 1-1-15,-2 0-2 16,0-3 1-16,1-4 5 16,-1 2-6-16,-2-2 2 15,3-1 2-15,6 0-2 16,2-2 0-16,-3 0 3 16,7 1-5-16,1-3 1 15,0 3 0-15,0-4-1 16,0 1 2-16,0-3-4 15,0-1 2-15,1-2 0 16,2-1 0-16,2-2 1 0,0 2-1 16,2 0 1-1,1-1-1-15,0 1 1 0,2-3 0 16,4 1 0-16,2-4-1 16,4 1 4-16,-3 1-3 15,4-2-1-15,2 1 1 16,2 2-1-16,0 1 0 15,-5 1 0-15,2 0-1 16,-4-1 2-16,0-3-1 16,-2 0 0-16,1 2-1 15,-5 2 1-15,-3-1 0 16,2 0 1-16,-3 1-1 16,4-1 0-16,-5 1 0 15,1-1 3-15,-2 1-3 0,0-1-1 16,-6-4 1-16,0 4 1 15,0-2 1-15,0 3-1 16,0 3-1-16,-12-1-2 16,-2-3 2-16,-2-1 0 15,2-4 0-15,3-1 1 16,-8-7-1-16,5-2 0 16,-7-5 1-16,3-4-1 15,-7-4-2-15,-4-2 1 16,-4-4 1-16,-1-2 0 15,-4-1 1-15,-4 0-1 16,-3-6-1-16,-7-6-5 16,7-5 3-16,0-3 0 15,11-2-2-15,1-4-10 16,5-2 8-16,8-2-13 0,4-1 13 16,6 2 2-16,8 2 5 15,2 1-10-15,0 6 9 16,0 8-3-16,2 0-11 15,18 6-10-15,9-1-5 16,5 0-2-16,7 4 7 16,4-2 9-16,-3 4-1 15,-4 1-1-15,-3 0 5 16,-10 0-2-16,-6 0-1 16,-7 0 8-16,-7 3 8 0,-3 1-2 15,-2 1 2-15,0 0 0 16,0-1 0-16,0 1-5 15,0-3-42-15,0 3-61 16,0-4-187-16</inkml:trace>
  <inkml:trace contextRef="#ctx0" brushRef="#br0" timeOffset="1630.7846">11303 14493 434 0,'0'0'270'0,"0"0"-258"16,0 0-10-16,38-49 21 15,-11 27-14-15,5-2 16 16,3-7-15-16,4-6-7 16,-1-3-2-16,-8-1 1 15,-9 4-2-15,-8 4-3 16,-13 8-1-16,0 10 4 16,0 5 7-16,-13 4-3 15,-7 5-2-15,-5-1-4 16,6 2 2-16,1 0-1 15,8 0 1-15,7 0-1 16,3 3-12-16,0 8-6 0,16 0-8 16,17 1 16-16,12 4 3 15,2 1-1-15,7 2 3 16,-5-2-1-16,-4 0-1 16,-8 0 3-16,-12 2 5 15,-12-4 0-15,-7 1-2 16,-6-5 2-16,0 1 2 15,-23-3 2-15,-16-1 1 16,-6 0-1-16,-5-4 2 16,3-4-3-16,6 0-2 15,13 0-1-15,13-4-1 16,7-2-4-16,8 1 4 0,0 3-9 16,4-3-2-1,22 0-20-15,11 0 13 0,4-1 12 16,3-2 7-16,6-1-3 15,6-1 1-15,1-1-2 16,-1-3-2-16,-9 0 5 16,-4 2 1-16,-6 1 1 15,-7-2-1-15,-6 0 0 16,-11 4 1-16,-4 4 1 16,-7 0 16-16,-2 5-5 15,0 0-7-15,0 0-6 16,0 0-6-16,0 8 6 15,-12 6 1-15,4-2 5 16,8 3-5-16,0 4 1 16,9 0 8-16,28 3-10 0,10-5-10 15,8-5-3-15,7-5-2 16,4-4-8-16,-7-3 16 16,-9 0-27-16,-17-10 23 15,-16-4 11-15,-10-1 40 16,-7-5 27-16,0-4-27 15,0-5-26-15,0-2-7 16,0-7-7-16,0-4-2 16,0-4-14-16,3-2 2 15,12 8 14-15,-6 5 7 16,-3 8-7-16,0 8 18 16,-6 8-6-16,0 5-1 0,0 3 16 15,0 3-12-15,0 0-14 16,0 0-1-16,0 0-2 15,0 16-3-15,0 7 5 16,0 9 2-16,0 4 2 16,6 3-1-16,19 1 3 15,11-3-6-15,6-6 2 16,8 1-1-16,9-5 0 16,0-5 3-16,6-2 13 15,3-4-13-15,0-2 9 16,0-4-13-16,-3-3-2 15,-3-3-13-15,-6-4-26 16,-12 0-119-16,-9-7-134 16</inkml:trace>
  <inkml:trace contextRef="#ctx0" brushRef="#br0" timeOffset="1853.4483">12378 14117 469 0,'0'0'268'0,"0"0"-249"16,0 0-2-16,0 0-1 0,0 0-16 16,150-24-11-16,-50 20 10 15,6-2-21-15,-2-1-88 16,-7 1-205-16</inkml:trace>
  <inkml:trace contextRef="#ctx0" brushRef="#br0" timeOffset="2584.6777">13709 14059 593 0,'0'0'10'0,"0"0"-6"16,0 0 26 0,-65 46-11-16,65-31-17 0,13-3 4 15,26-1 0-15,9 0-6 16,5-6-8-16,2-2 6 16,-7-3-8-16,-9 0-6 15,-18-6 16-15,-12-5 30 16,-9-5 23-16,0-5-12 15,-21-4-15-15,-12-4 3 16,3 0-9-16,1-2 1 16,7 1-7-16,11 5-10 15,6 5 3-15,5 5 3 16,0 3-3-16,3 3-7 16,15 2-3-16,7 3-11 15,7 3 1-15,-5 1 6 16,-2 0 4-16,-1 9-1 0,-11 16-2 15,-1 11 0 1,-12 7 6-16,0 12-1 0,0-1 2 16,0 4 4-16,0 0-5 15,2-4 0-15,13-3 1 16,5-1-1-16,1-6-13 16,5-4-9-16,-2-3-26 15,10-6 43-15,2-4-16 16,5-9-4-16,4-6 6 15,-3-6 14-15,-5-6 5 16,-7 0-3-16,-14-6 3 0,-2-8 10 16,-14-5 1-1,0-2-8-15,-9-5 0 0,-21 1 9 16,-8 3-9-16,-6-2 1 16,-6 3-3-16,-6 4 0 15,7 0 0-15,6 7 10 16,15 0 16-16,14 4-8 15,3 0-9-15,11 1-2 16,0-4 11-16,19 1-18 16,19-6-1-16,16-1-5 15,10-1-5-15,6-3 7 16,-1-1 2-16,1 0-13 16,-7 4-15-16,-8-1-51 15,-15 0-86-15,-14 3-230 0</inkml:trace>
  <inkml:trace contextRef="#ctx0" brushRef="#br0" timeOffset="4876.6752">11265 15850 558 0,'0'0'97'0,"0"0"-81"16,0 0-5-16,0 0 7 0,0 0 11 15,0 0 14-15,-3 0-3 16,3 0 2-16,16-5-2 16,9-7-32-1,7-5-7-15,1-4-1 0,-10-2-1 16,-14-8 1-16,-9 2 0 15,0-5-5-15,-20 2 1 16,-16 6 1-16,-3 4 3 16,1 6 1-16,3 4 5 15,8 4-3-15,8 2-3 16,7 2-1-16,7 2-2 16,5 2-11-16,0-2-17 15,9-1-22-15,24 1 5 16,10 1 9-16,3 1 20 15,-8 0 5-15,-8 0-8 16,-10 8-18-16,-5 1 18 16,-7 2 18-16,-2 3 4 0,-5 1 12 15,2 2-4 1,0 1 10-16,3 2-11 0,5-1-1 16,2-2-3-16,9-3 1 15,3-2-3-15,4-3-1 16,13-3 0-16,3-5-3 15,7-1 1-15,9 0-10 16,-1-8-17-16,-3-4-33 16,-10 0 16-16,-11-1 29 15,-15-1 17-15,-8 0 2 16,-13 1 17-16,0 0 13 16,0 6 12-16,0 4-1 0,0 3-6 15,-4 0-22 1,-4 0-15-16,-4 0-3 0,2 7 3 15,0 3 4-15,3 4 4 16,4 0-8-16,3-1 2 16,0 1 10-16,16 3-4 15,13-5-7-15,11-1-1 16,4-5 0-16,3-6 0 16,-2 0 5-16,2-3 9 15,-4-10-8-15,-7-4 13 16,-6-4 7-16,-9-4 13 15,-1-4-11-15,-8-1-12 16,0-6-2-16,-6-2-13 0,-6-4-1 16,0 0-6-16,0 5-2 15,-12 1 5-15,-1 9 3 16,-2 11 2-16,5 6 3 16,6 6 7-16,3 4-9 15,-5 0-3-15,-4 1-7 16,-7 15-7-16,-5 7 14 15,7 9-1-15,10 5 1 16,5 3 0-16,0 0 0 16,26 4-3-16,14-5 3 15,14-1 3-15,17-3-3 16,14-5-13-16,15-5-9 16,0-11 6-16,-6-5-1 15,-12-9 1-15,-19 0-3 0,-11-9 9 16,-15-8 0-16,-9-4 7 15,-15-2 3-15,-13-5 2 16,0 4-1-16,-11 3 5 16,-16 8-3-16,-9 2 14 15,-2 7-8-15,-4 4-9 16,-7 0-1-16,5 10 0 16,2 3 1-16,6-2 2 15,11-1 1-15,11-1-3 16,5-3 3-16,9-2-6 15,0 3 3-15,23-7-8 16,24 0 4-16,6 0 3 0,-2 0-5 16,-14-8-10-16,-8-1-1 15,-18 0-12-15,-7 2-19 16,-4-1 22-16,0 6 19 16,0 1 5-16,-6 1 1 15,0 0-2-15,0 5-3 16,-1 5 6-16,7 2 9 15,0-3 4-15,0 2-5 16,7-3-4-16,15 0 7 16,10-2-4-16,9 0 2 15,7-6-8-15,4 0-1 16,3-8 2-16,-7-4-1 16,-8-7 0-16,-15 1 4 0,-9-2 3 15,-12-1 20-15,-4-6-6 16,0-3-14-16,0-5-8 15,0-2 2-15,-8 0-2 16,0 2-6-16,-9 4 4 16,5 11 2-16,2 7 2 15,3 7 9-15,1 5 14 16,4 1-20-16,0 0-5 16,-1 0-8-16,-4 7 1 15,1 13 7-15,6 6 0 16,0 10 0-16,6 3 1 15,25 5-1-15,8-1 0 16,12 0-4-16,2-6-7 0,8-5-10 16,-8-5-16-1,-7-6 19-15,-10-8-7 0,-10-8 8 16,-3-5 13-16,4 0 4 16,3-10 4-16,-2-6-3 15,1-6-1-15,-7-3-2 16,3-2-14-16,-4-2-43 15,0 1 22-15,-9 5-10 16,-6 7 47-16,-6 5 0 16,0 10 48-16,0 1-11 15,-3 0-37-15,-13 9 0 16,-4 3 22-16,7 3 0 16,2-1-16-16,10 1 8 15,1-1-10-15,0 1-4 0,24-1-8 16,13-1-15-16,9-6-52 15,2-5 0-15,-6-2-11 16,-5 0-200-16</inkml:trace>
  <inkml:trace contextRef="#ctx0" brushRef="#br0" timeOffset="5679.1638">14191 15504 163 0,'0'0'133'0,"0"0"-121"16,0 0-12-16,0 0 35 15,0 0 17-15,0 0-15 0,28 46-13 16,-12-34 7 0,5-1-20-16,9-2-7 0,10-1 3 15,7-4-7-15,4-3 0 16,-2-1-4-16,-6 0-6 16,-8-7 9-16,-10-2 1 15,-10 0 12-15,-7-2 31 16,-8-3 7-16,0-3 2 15,-19 1-14-15,-15-1-25 16,-9 3-9-16,-7 6 12 16,-6 3 0-16,4 5-15 15,1 0 0-15,5 5-1 16,10 5 13-16,6 1-9 16,12-1-1-16,8 1-2 15,10-3 2-15,0 2-3 16,10-3 3-16,20 1-2 0,11-4 0 15,2-2 3-15,-1-2-1 16,-6 0-1-16,-1-2-4 16,-10-2-1-16,4-4-12 15,-1 1 3-15,-6-3-12 16,4 0 5-16,-1 4-18 16,-1-1 17-16,-2 5-23 15,2 1 19-15,-3 1 6 16,-4 0 5-16,0 7 7 15,3 2 6-15,1 6 3 16,5 2 0-16,0 0 1 0,-2 0-1 16,-11-5-2-16,-2-2-1 15,-10-4-1-15,-1-5 1 16,0-1 22-16,0 0 31 16,0 0-8-16,0 0 6 15,-1-7-28-15,-10-4-16 16,4-3-2-16,7-3 3 15,0 0 0-15,12-3-8 16,16 0-9-16,2 2-10 16,3 1 14-16,0 8-3 15,1-1 4-15,3 6-2 16,-6 1 6-16,5 3 6 16,-3 0-4-16,-2 10-2 15,-3 3 12-15,-8 4-3 0,-7 2 0 16,-3-3 2-16,-7 2-3 15,-3-2-4-15,0-4-2 16,0 2 1-16,-5-3-3 16,-16-2-4-16,-7 2-23 15,-15-3-41-15,-5-3-109 16,-8-5-219-16</inkml:trace>
  <inkml:trace contextRef="#ctx0" brushRef="#br0" timeOffset="5897.1767">13529 15400 744 0,'0'0'41'16,"0"0"-41"-16,0 0 3 15,0 0-3-15,0 0 0 16,0 0-10-16,-58 8-34 16,8-3-53-16,-12-1-124 15</inkml:trace>
  <inkml:trace contextRef="#ctx0" brushRef="#br0" timeOffset="6113.7072">12307 15441 428 0,'0'0'132'16,"0"0"-123"-16,0 0-8 15,188-5 21-15,-91-1-5 16,11-2 34-16,6-1 10 16,-2 3-26-16,-6-1-34 15,-1 2-1-15,-1 2-25 16,-4 2-78-16,-3-2-177 15</inkml:trace>
  <inkml:trace contextRef="#ctx0" brushRef="#br0" timeOffset="8213.0154">15201 15645 324 0,'0'0'71'16,"0"0"-66"-16,0 0 17 16,0 0 11-16,0 0 1 15,0 0 12-15,0 0 9 16,15 0-1-16,7-5-43 16,5-5 0-16,10 0 12 15,7-5 2-15,6 1-10 16,0-4 3-16,0-2 0 15,-5-4 15-15,-6-1-11 16,-11-1-6-16,-15 9-14 16,-5 1-1-16,-8 8 3 0,0 3-2 15,-4 2-2-15,-22 1 0 16,-3 1-7-16,-4 1 7 16,7 0-4-16,5 0-1 15,8 0-2-15,5 0-11 16,5 3-2-16,3 4-9 15,0 1 1-15,13 3 8 16,15 2 6-16,10 3 0 16,7 0-1-16,0 2 1 15,3-2 12-15,-5 0 0 16,-10-4 2-16,-14 0 4 16,-13-3 11-16,-6-1 0 0,0-1 8 15,-29 0 16 1,-14 0 2-16,-1-1-24 0,-7-4-9 15,5 1-3-15,9-3 1 16,4 0-6-16,11-3-7 16,8-5-7-16,8-3-13 15,6-2-17-15,0-1 1 16,15-1 3-16,19-2 21 16,12-1 10-16,8-2-17 15,4-3-26-15,-3 0-6 16,2-5 40-16,-14 3 2 15,-13-1 16-15,-15 2 19 0,-15 1 21 16,0-1 15-16,0 4-38 16,-6 2 17-16,-8 6 1 15,-2 1-1-15,3 4-2 16,0 0-17-16,7 6 5 16,0 1-13-16,2 0-7 15,-6 0 0-15,-2 6-4 16,-7 11 4-16,10 10 5 15,6 7 5-15,3 4-6 16,0 5 3-16,12 1-6 16,12-4 0-16,-3-5-2 15,-1-3 0-15,-10-10-3 16,-3-8 0-16,-7-3-4 16,0-7 8-16,0-2-3 15,0 0 3-15,0-2 0 0,0 0 8 16,0-9-8-16,0-6 0 15,17-2-33-15,5 0-25 16,2 5 14-16,1-1-1 16,-8 9 8-16,-4 1 34 15,-7 3-7-15,3 2 2 16,2 6 8-16,-1 2 20 16,3 2 1-16,2-3-17 15,6 3 0-15,-2 1-3 16,7-2 4-16,2-3-2 15,-3-1-3-15,2-4-11 16,-4-3-4-16,-4 0 8 16,-4 0 7-16,1-4 1 0,-3-5 0 15,0 0-1-15,-4-4 0 16,0 2 0-16,-1 2-8 16,-3 4 6-16,-2 2 2 15,-3 3 0-15,0 0-3 16,0 0 2-16,0 0-3 15,0 5 4-15,3 2 5 16,1-2 1-16,7 2-4 16,1-2 0-16,11 0-1 15,4-5-1-15,9 0-6 16,2 0-14-16,-4-5-63 16,-4-7 4-16,-5 2 24 0,-14-6-24 15,3-1-42 1</inkml:trace>
  <inkml:trace contextRef="#ctx0" brushRef="#br0" timeOffset="8812.2267">16599 15372 178 0,'0'0'73'16,"0"0"8"-16,0 0 17 15,0 0-13-15,0 0-84 16,0 0 2-16,20-30-3 16,-20 47 51-16,0 7 3 15,0 4-19-15,0 5-13 16,0 4-2-16,13 2-6 15,4 3-7-15,4-1-2 0,-4 2-2 16,-10-2 3 0,-7-3-6-16,0-5-7 0,0-7 7 15,-12-6-5-15,2-8 5 16,3-4 1-16,0-4-1 16,3-2-1-16,1-2 1 15,-6 0 17-15,-1-7 23 16,2-11-30-16,3-3-6 15,5-9-3-15,0-8-1 16,14-4 0-16,14 0-4 16,2 3-3-16,3 8 5 15,-6 8-1-15,4 6 0 16,-4 6-12-16,3 2-3 16,1 5 11-16,1 1 3 15,5 3 4-15,1 0 0 0,0 0-2 16,-7 9-2-16,-12 5 3 15,-7 1 1-15,-6 0 6 16,-6-1-2-16,0-5 2 16,0 2-1-16,-12-3 2 15,-7-3 4-15,2 1 13 16,-3-2-8-16,6-1 1 16,-2-2-13-16,-3-1 5 15,0 0-6-15,-3 0 3 16,-1 0 0-16,-3-2-4 15,5-4 6-15,0 1-8 16,-1 2 1-16,-1-2 0 0,0 1-1 16,-1-1-3-1,2 3-9-15,-3 1-13 0,2-2-18 16,-7 3-58-16,3-3-117 16</inkml:trace>
  <inkml:trace contextRef="#ctx0" brushRef="#br0" timeOffset="9055.9908">16297 15444 680 0,'0'0'82'0,"0"0"-77"15,0 0-3-15,0 0 6 16,0 0-8-16,0 0-1 16,-4-6 1-16,4 6-11 15,-6 0-55-15,-3 0-61 16,-4 0-9-16,5 0-300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1:34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11546 16612 50 0,'0'0'113'0,"0"0"-64"0,0 0 28 15,0 0-13-15,0 0-38 16,0 0-10-16,-83 5 25 15,79-5 8-15,-1 0-26 16,0 0-5-16,2 0-5 16,-1 1-10-16,4-1 3 15,0 0 5-15,0 0 48 16,0 0 8-16,0 0-11 16,0 0-17-16,0 0-1 15,0 0 1-15,0 0-8 16,0 0-14-16,0 0 2 15,0 0-3-15,7-6-2 0,6-3-14 16,-1-6 0-16,-7 1 0 16,-3-3-1-16,-2-3-2 15,0-2-19-15,-18 4 15 16,-4 3-1-16,-2 7 1 16,-5 6-2-16,-4 2 1 15,-5 2-3-15,-4 13 3 16,2 4 6-16,10 0-4 15,8 2 6-15,12-1-2 16,6-2 2-16,4 0-4 16,0-2 3-16,17-2 1 15,14-3 0-15,5-3-3 16,3-5 3-16,2-3 0 0,-6 0 2 16,-3 0-1-1,1-8 0-15,-7-3-1 0,-9-5-2 16,-2-4 1-16,-7 0 0 15,-6 3-4-15,1 2-2 16,-3 8 7-16,0 5 0 16,0 2 0-16,0 0-18 15,0 0-1-15,0 8 5 16,5 5 6-16,3 0 7 16,8 3 1-16,6 0 0 15,11-1 1-15,4 0-1 16,10-6-2-16,-5-1 2 15,-5-5 1-15,-16-3 3 16,-8 0 12-16,-4 0 20 0,2-7 6 16,-1-8-29-16,1-7-7 15,-7-2 12-15,-2-3-11 16,1-4-7-16,-3-2-1 16,0-3 1-16,0-3-6 15,0 4-6-15,0 6 11 16,0 15 1-16,0 7 1 15,0 5 4-15,0 2-5 16,0 0-15-16,-5 11-8 16,-3 9 19-16,-1 6 2 15,2 7 0-15,7 0 1 16,0 2 1-16,11-1-1 16,11 0 1-16,12-4 0 0,0-1 0 15,4-8 1 1,-2-6-1-16,-6-3 0 0,-8-7-1 15,-10-3 2-15,4-2-1 16,0 0 0-16,13-5 7 16,1-11-3-16,0-7-3 15,-5-8 1-15,-4-3-2 16,-9-7-13-16,-5-2-2 16,-7-3-7-16,0-3-8 15,0 6 6-15,0 7 17 16,-7 14 7-16,1 10 1 15,4 8 3-15,1 3 4 0,-2 1-8 16,-7 0-14-16,-9 8 7 16,0 9 6-16,-6 9-1 15,4 10 2-15,10 8 2 16,11 4 0-16,0-2-1 16,4-3 1-16,18-6 0 15,6-4-3-15,2-6 2 16,0-5 1-16,6-10-2 15,-6-4-1-15,-2-7-2 16,3-1 3-16,5 0 1 16,-2-7-1-16,5-10-11 15,-9-2-13-15,-11-3 10 16,-2-4-2-16,-10 1-10 16,-6 1 1-16,-1 2 18 15,0 7 7-15,0 6 19 0,0 4 13 16,0 1-14-16,-1 4-8 15,1 0-10-15,0 0-32 16,1 0-67-16,29 4-4 16,11 1 23-16,2 1-10 15,-6 0-129-15,-8 2 137 16,-15 1 82-16,-7 3 101 16,-3 0 17-16,-3 0-57 15,-1 2-23-15,3-3 13 16,2-1-29-16,3-1-8 15,5-2 12-15,3 1-19 16,4-5 10-16,9-1-14 0,6-2-3 16,-1 0-1-16,5-5-7 15,-7-4-36-15,-10-2-3 16,-2 0-9-16,-3-2-29 16</inkml:trace>
  <inkml:trace contextRef="#ctx0" brushRef="#br0" timeOffset="1331.18">13040 16532 255 0,'0'0'141'0,"0"0"-134"15,0 0 12-15,0 0 29 16,0 0-6-16,0 0-10 16,-51 58-9-16,51-42-2 15,0-2-7-15,0-3-10 0,0-1 0 16,0-3-3 0,10-2 5-16,10-2 13 0,4-3 9 15,6 0 4-15,4-8 2 16,2-4-28-16,-5-4 3 15,-3-4-6-15,-2-2 1 16,-6-5 5-16,3-4-3 16,-7-5-4-16,4-3-2 15,-8-4-12-15,-11-1-16 16,-1 8 13-16,0 9 15 16,0 12 1-16,0 8 17 15,0 5-5-15,-4 2-12 16,-5 0-1-16,-6 5-9 15,-6 9 8-15,-2 7 1 0,0 12 2 16,3 3 8 0,10 6 1-16,5 1-9 0,5 0 1 15,0-7-1-15,29-1-1 16,4-6 0-16,10-5 1 16,7-7-2-16,1-7-3 15,-1-6-1-15,-4-4 4 16,-5 0 0-16,-2-7 0 15,-7-5-2-15,-10-3-4 16,-9-4 4-16,-10-3 2 16,-3 4 0-16,0 2 0 15,-16 4 4-15,-2 5 0 16,-7 2 1-16,5 3-5 16,4-2-2-16,6 3 1 15,5 1 1-15,5 0-6 0,0 0-15 16,0 0-37-16,10 0-28 15,20 0 55-15,6 0-3 16,0 0-18-16,-6 0 10 16,-7 2 22-16,-8 3 10 15,-4 2 10-15,-4-2 3 16,-4 2 26-16,-2-2-2 16,-1 5 21-16,0-4 0 15,0 3-7-15,0-2-13 16,0 0-18-16,0 0-6 0,5 0-3 15,6-2 1 1,3 0 2-16,12-4 3 0,7-1-4 16,3 0-3-16,-2-3-1 15,-6-6 1-15,-4-2 1 16,-5-3 0-16,-2 3 3 16,-8 2 6-16,0 2-3 15,-9 4 12-15,0 3 15 16,0 0-34-16,0 0-1 15,0 3-17-15,-9 8 18 16,-3 0 14-16,-2-1 2 16,10-1-7-16,4-1 1 15,0-1-9-15,0-2 2 16,3 0 1-16,24-4 8 16,10-1 16-16,5 0-5 15,3-6-7-15,-3-6-8 0,-7-5-6 16,-7 1 3-16,-2-6 0 15,-5-3-4-15,3-7 5 16,-4-4-6-16,0-10-7 16,-5 4-27-16,-8 5-5 15,-5 9 25-15,-2 12 14 16,0 11 5-16,0 5 7 16,0 0-12-16,-9 5-7 15,-12 12 5-15,0 9 2 16,3 6 0-16,8 1 1 15,8 2 8-15,2-2-8 16,0 2-1-16,17-4 0 16,17-5 1-16,9-2 0 0,5-9-1 15,3-4-4-15,-1-5 1 16,-3-6-3-16,3 0 6 16,-6-6 0-16,-1-7-1 15,-6-4-1-15,-10-3-7 16,-10-2-6-16,-4-2-10 15,-3 2-5-15,-8 1 10 16,-2 11 20-16,0 5 2 16,0 5-1-16,0 0-1 15,0 12-9-15,0 5 9 16,0 4 26-16,0-1-4 16,19 4-6-16,20-3 7 15,6-2 6-15,2-2-3 0,-5-3-6 16,-15-8-15-16,-9 0-5 15,-14-6-8-15,-4 0-10 16,0 0-1-16,-16-4-15 16,-23-11-124-16</inkml:trace>
  <inkml:trace contextRef="#ctx0" brushRef="#br0" timeOffset="1527.76">14091 16421 525 0,'0'0'75'0,"0"0"-74"15,144 0 36-15,-69-5-6 16,1-2-18-16,5 0 11 16,-8 2-19-16,-13-1-5 15,-17 2-65-15,-22 2-114 16</inkml:trace>
  <inkml:trace contextRef="#ctx0" brushRef="#br0" timeOffset="2235.0704">12917 16372 433 0,'0'0'232'16,"0"0"-149"-16,0 0-18 15,0 0 5-15,0 0-4 16,0 0-38-16,0 0-14 0,0 0-8 15,0 0-6-15,0 0 0 16,0 0-10-16,0 0-40 16,-6 5-58-16,-21 4 35 15,-22 2-80-15,-7-3-330 16</inkml:trace>
  <inkml:trace contextRef="#ctx0" brushRef="#br0" timeOffset="2700.9087">11262 16530 320 0,'0'0'82'0,"0"0"17"15,0 0-8-15,0 0-44 0,0 0 7 16,0 0-10-16,137-6-10 16,-85 2-7-16,11-2-13 15,10 0-8-15,9-2 0 16,15-1 0-16,14-2 1 16,10-2 4-16,5 1 7 15,-10 0-10-15,-14 5-8 16,-16 2-27-16,-15 3-28 15,-7-1-37-15,-17 2-66 16,-10-2 45-16,-5-3-137 16</inkml:trace>
  <inkml:trace contextRef="#ctx0" brushRef="#br0" timeOffset="3990.9357">15621 16436 502 0,'0'0'47'0,"0"0"-10"0,0 0 36 16,0 0-43-16,0 0-18 16,0 0-11-16,8-14 0 15,-8 14-2-15,0 0 0 16,-8 7-7-16,-8 5 8 16,-5 0 8-16,8 0-5 15,7-1-1-15,6-3 1 16,0-1-2-16,0-3 1 15,0 1-2-15,10-4 9 16,16-1 9-16,8 0 8 16,3 0-8-16,-1-7-13 15,-6-3 1-15,-8-2 3 16,-7-5-7-16,-10-5-2 16,-5-5 6-16,0-2 5 0,-14-1-3 15,-10 0-4-15,2 4-1 16,2 4-1-16,10 7 4 15,4 2 5-15,6 5-3 16,0 4-7-16,0 0-1 16,20-1-15-16,5 1-5 15,-1 3 8-15,-5 1-2 16,0 0 8-16,-6 8-5 16,-7 12 2-16,-6 11-4 15,0 11 13-15,0 8 0 16,-2 3 0-16,-10 4 0 15,0-3 0-15,3-1 3 16,5 0 7-16,-1-4-3 0,-1-4-3 16,6-3-4-16,0-6 3 15,0-6-3-15,0-4 2 16,18-7-1-16,2-8 2 16,3-3-1-16,-2-7 0 15,-1-1 25-15,1 0-10 16,-3-1-8-16,-1-9-5 15,-6-4 3-15,-11-3-7 16,0-3-5-16,-3-3-6 16,-31-1-12-16,-2 4 1 15,-8 1 12-15,4 5 10 16,6 3 0-16,8 2 0 16,10 4 2-16,7-2-1 15,9 2 2-15,0-3 6 16,17-3-9-16,21-1-9 0,16-5 1 15,6 2 7-15,5-2 0 16,6-3-3-16,-2-1-4 16,-6 2 8-16,-14 2 1 15,-16 2-1-15,-16 8-34 16,-13 5-46-16,-4 2-61 16</inkml:trace>
  <inkml:trace contextRef="#ctx0" brushRef="#br0" timeOffset="6414.105">11186 17769 395 0,'0'0'20'16,"0"0"-19"-16,0 0 35 15,0 0 27-15,0 0-17 16,0 0 25-16,158-40-11 16,-119 22-3-16,-5 1-34 15,-9-3-15-15,-8 0-4 16,-17 0-1-16,0-3-1 0,-5-1-2 16,-25 2 0-1,-3 2 4-15,0 6-4 0,4 6 0 16,5 0 0-16,5 5-5 15,7 1 2-15,3 2-14 16,9-1-18-16,0 1-6 16,0 0-47-16,15 0-16 15,17-3 38-15,9 3 45 16,-1 0 21-16,-8 0-3 16,-3 0 3-16,-7 0 12 15,-7 9 2-15,-2 5-1 16,-5-2 8-16,-3 5 0 0,-5 0 10 15,0 2-7 1,1 2 0-16,2-5 3 0,9 1-9 16,1-7-8-16,3-3-1 15,1 2-6-15,6-6 6 16,6 1 11-16,12-1 4 16,9-3-15-16,4 0-9 15,8-7-3-15,-10 0-13 16,-12-3 0-16,-10 0 16 15,-8-2 3-15,-9 0-3 16,-1 1 0-16,-8 0 3 16,-1 6 5-16,-3 4 2 15,0-1 4-15,0 2-14 16,0 0-3-16,0 3-11 16,-8 7 11-16,-4 1 1 0,3 3 1 15,5-3 2 1,4-1-1-16,0 0 1 0,0-1-2 15,14 2 1-15,11-2-2 16,6-9 1-16,0 0 1 16,11 0 19-16,0 0-3 15,7-10 4-15,-6-6-13 16,-2 2-2-16,-7-6 7 16,-8-2 13-16,-1-3-18 15,-6-4 5-15,-7-5-8 16,-2-1-4-16,-10-2-11 15,0 2-4-15,0 4-9 0,0 8 17 16,-13 9 7-16,5 9 9 16,3 5 0-16,-3 0-9 15,-5 0-5-15,-3 9 2 16,-4 7 1-16,2 2 2 16,1 6-1-16,4 5 1 15,9 4 13-15,4 6-11 16,0 3 0-16,17 0 0 15,21-4 2-15,16-2-1 16,16-5-2-16,16-8-1 16,5-6-1-16,1-6 0 15,-4-11 1-15,-16 0 4 16,-14-3-1-16,-16-9-1 16,-19-2-2-16,-12-5-1 15,-6-1-1-15,-5-3 1 0,0 0 1 16,-6 2-1-16,-18 5-1 15,-2 2 0-15,0 8-4 16,-6 4-2-16,-2 2-8 16,-8 6 11-16,-1 10 2 15,3-1 3-15,5 3 3 16,12-4-1-16,13-2 1 16,10 2-3-16,0-7 0 15,14 2-2-15,22-5-8 16,12-4-5-16,5 0-5 15,-3-6-13-15,-7-5-32 16,-14 2 36-16,-9-4 12 16,-4 3-15-16,-11-6-32 0,-4 3 15 15,-1 3-6-15,0 5 55 16,0 3 39-16,0 2-16 16,-1 0-20-16,-10 5 16 15,-2 7 32-15,4-2-13 16,3 0 3-16,6-1-28 15,0 0-3-15,18 2 10 16,21-2-13-16,13-4-7 16,8 0-4-16,2-5 0 15,-2 0-20-15,-10-5 14 16,-13-6 10-16,-12 0 1 16,-8-1 6-16,-7-9 16 0,-4-1-9 15,-2-5 7-15,-3 0-5 16,7-6-16-16,-7-1-33 15,-1-2-61-15,0-1 2 16,0 6 57-16,-13 7 35 16,1 11 22-16,2 6 39 15,-1 7-26-15,2 0-35 16,-1 3-1-16,-2 9 1 16,-3 6 2-16,6 5 12 15,1 4 11-15,8 6-3 16,0 4-6-16,7 0-7 15,24 1-9-15,15-3 4 16,8-3-4-16,10-6-9 16,-2-6-40-16,-4-9-16 0,-5-5 14 15,-14-6 32-15,-5 0 19 16,-6-4 0-16,-6-9-10 16,-5-1-1-16,-5-6-2 15,-3-4 1-15,-1 0 10 16,-4 2-81-16</inkml:trace>
  <inkml:trace contextRef="#ctx0" brushRef="#br0" timeOffset="6554.3074">13863 17534 22 0,'0'0'277'0,"0"0"-276"16,0 0 18-16,0 0 30 15,0 0 2-15,-24 53-37 16,24-38-7-16,0-2 18 0,21 0-2 16,16-5-17-1,11 1-6-15,16-9 0 0,2 0-13 16,3 0-31-16,-8-8-19 15,-10-3-156-15</inkml:trace>
  <inkml:trace contextRef="#ctx0" brushRef="#br0" timeOffset="7385.0872">14316 17539 295 0,'0'0'57'16,"0"0"4"-16,0 0-16 16,0 0-38-16,0 0 2 15,0 0 48-15,-62 19-19 16,56-4 8-16,0-1-19 15,6 3-16-15,0-2-5 16,7 0-3-16,19-4-2 0,5-6 2 16,11-1-4-16,-5-4 2 15,2 0 4-15,-8 0-2 16,-7-6 1-16,-6-5-3 16,-7 0 1-16,-11-3-2 15,0-4 0-15,0-1 4 16,-16 2-2-16,-10 3-2 15,-7 4 1-15,-3 5 5 16,-5 2-6-16,1 3-1 16,-1 3-2-16,1 7 3 15,7 2 3-15,10-1 7 16,8 2-9-16,12-1 2 16,3-1-3-16,0-2 3 0,29 0-3 15,10-2-4-15,7-6 1 16,-1-1 3-16,-11 0 3 15,-3-3-3-15,-9-3 0 16,-5-2-5-16,-5-3-3 16,-3-1 8-16,-5-2-4 15,2 0 4-15,2 2-4 16,-8 2-2-16,0 5 6 16,0 0 2-16,0 5 7 15,0 0-9-15,0 0-21 16,0 8 9-16,0 2 12 15,0 2-2-15,0 2-2 0,15 2 4 16,7 1 0-16,5-1-1 16,1-2-1-16,-3-4-30 15,-6-3-1-15,-6-5 27 16,-8-2 6-16,-1 0 16 16,-4 0 40-16,0 0-16 15,0-10-36-15,0-1 2 16,0-3 2-16,3-3 2 15,10 0-3-15,4 1-4 16,3 2-3-16,3 4-5 16,-2 5-5-16,-1 1 7 15,4 3-5-15,2 1 1 16,3 0 3-16,3 3 4 0,7 4 0 16,-2 0 13-1,-3 1 7-15,-4-2-11 0,-6 0-7 16,-9-4 0-16,-11 1-2 15,-1-3 2-15,0 0 27 16,-3 0 1-16,0 0 1 16,1 0 0-16,3 0-10 15,2 0-21-15,6-5-6 16,-5-2-48-16,1-1 2 16,-5 0-81-16,-3 2-170 15</inkml:trace>
  <inkml:trace contextRef="#ctx0" brushRef="#br0" timeOffset="7723.5472">13545 17488 788 0,'0'0'82'0,"0"0"-77"0,0 0-2 16,0 0 0-16,0 0-3 15,0 0-9-15,0-5-32 16,-8 5-21-16,-21 0-38 16,-8 3-29-16,-1 0-1 15,1 0-124-15</inkml:trace>
  <inkml:trace contextRef="#ctx0" brushRef="#br0" timeOffset="7900.8457">12943 17512 554 0,'0'0'62'0,"0"0"-56"16,0 0-12-16,0 0 1 15,158-12-5-15,-77 5 8 16,11 0-25-16,20-3-9 16,14 0 18-16,12-1-5 15,-4 1-16-15</inkml:trace>
  <inkml:trace contextRef="#ctx0" brushRef="#br0" timeOffset="9236.7854">15164 17489 336 0,'0'0'186'0,"0"0"-162"0,0 0 17 16,0 0 34-16,0 0-35 16,0 0-1-16,125-33-12 15,-88 24-4-15,3-2 2 16,-2-2-8-16,-5 3-17 16,-5-3 2-16,-10 4 0 15,-10 1-2-15,-8-1-7 16,0 4 3-16,-1 2-5 15,-32 2-14-15,-8 1-4 16,-4 0 4-16,8 0 15 16,10 4 5-16,6 4 0 15,9-2-9-15,9 5-10 16,3-2 1-16,0 2 10 16,18 3-12-16,13 0 10 0,7 3-6 15,3-3 6 1,-11 2-15-16,-6-3 14 0,-18-3 13 15,-6 1 1-15,0-5 3 16,-2 4 13-16,-24-8 4 16,-4 5 2-16,-6-2-11 15,-1-2-8-15,4-1-3 16,6-2-25-16,11 0 1 16,3 0-11-16,13-5 7 15,0 0-14-15,10 1 23 16,24 1-7-16,9 1 6 15,10-6 9-15,9 6 5 16,5-7 6-16,9 1 21 0,6 1 1 16,2-3 32-16,-2-4-11 15,-5-1-16-15,-13 1 2 16,-16-1-11-16,-13 1 19 16,-14-5-22-16,-12-1-15 15,-9 1 0-15,0-5-33 16,-9 2-11-16,-21-3-5 15,-6 4-3-15,-2 3 27 16,-1 4 25-16,3 4 11 16,9 6-7-16,2 4 2 15,8 0-6-15,0 0 6 16,9 5 13-16,0 4-2 16,8 5-6-16,0 5 21 0,0 6-13 15,8 4-4-15,10 6 0 16,6-2-12-16,-2 1-1 15,2-3-2-15,-5-3-2 16,-7-5-2-16,-5-6-9 16,-3-5-3-16,-4-5 8 15,0-7 8-15,0 0 0 16,0 0 0-16,0 0 14 16,0 0 28-16,9-9-32 15,7-7-10-15,11-1-1 16,5 0 0-16,3 3-8 15,-2 5-12-15,-2 2 19 16,-6 6 2-16,-7 1-1 0,-10 0-7 16,-4 3 7-16,-3 5 1 15,6 1 2-15,-3 1 6 16,5-3-2-16,0 1-3 16,3-1 0-16,4-2 20 15,3 0-14-15,1-1-1 16,8-4 2-16,2 0-10 15,-4 0 0-15,-1 0-3 16,-4-5-9-16,-6-2-7 16,-1-3-12-16,-7-3 31 15,-7 2 0-15,0-1 3 16,0 5 4-16,0 4 7 16,0 1 10-16,0 2-24 0,0 0-3 15,0 0-20-15,0 5 11 16,0 2 12-16,0 2 5 15,18-1-5-15,7-2 7 16,8 0-3-16,13-3-2 16,2-3-2-16,17 0-23 15,-10 0-65-15,-1-10-51 16,-16-5-224-16</inkml:trace>
  <inkml:trace contextRef="#ctx0" brushRef="#br0" timeOffset="9765.4742">16892 17219 153 0,'0'0'217'0,"0"0"-148"15,0 0-66-15,0 0 22 16,0 0 33-16,-58 58-15 16,36-19-12-16,6 3 25 15,2 3-30-15,4-1-6 16,8-1-12-16,2-2 5 15,0 1-12-15,0-8 5 16,0-3-3-16,0-4-2 16,0-7 0-16,5-4-1 0,-1-6 0 15,-4-6-3-15,0-4-2 16,0 0 5-16,0-2 6 16,0-10 29-16,0-4-34 15,-7-4 0-15,7-11 3 16,0 1-4-16,0-6-5 15,12-3-9-15,10-2 4 16,6 2 0-16,4 7 3 16,-2 6-14-16,0 9-4 15,2 3 7-15,-1 4-1 16,2 5-3-16,0 1 13 16,-1 4 6-16,4 0 3 15,-1 0 1-15,-5 0 8 16,-8 7-8-16,-10 3 5 0,-11 1 20 15,-1 3-6-15,0-1 9 16,-13-3-2-16,-6 3-8 16,-8-4 1-16,-6 0-2 15,-1-1-7-15,2-1-3 16,-7-3-5-16,-2 1-3 16,-10-2-10-16,-13-3-49 15,-10 0-132-15</inkml:trace>
  <inkml:trace contextRef="#ctx0" brushRef="#br0" timeOffset="9986.5295">16378 17311 798 0,'0'0'58'15,"0"0"-34"-15,0 0 7 16,0 0-24-16,0 0-7 16,0 0-37-16,0 0-23 15,0 0-21-15,0 0-114 16,-9 0-249-16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1:49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15495 3568 501 0,'0'0'23'15,"0"0"-3"-15,0 0 19 16,0 0 2-16,0 0-17 15,0 0-7-15,0 0-2 16,-5 0-2-16,5 0 13 16,0 0 5-16,0 0-9 15,0 0-5-15,0 0-3 16,0 0 2-16,11-1-8 16,29 0-2-16,24-3-6 15,15 1 6-15,28-1-6 16,20-3 0-16,24 2 11 15,16 1 4-15,17-4 11 16,8 3-12-16,-9-1-6 0,-12 0-8 16,-20 2 2-16,-24 1-5 15,-31 1-13-15,-29-1-28 16,-30 1 10-16,-19 0-6 16,-15 0-8-16,-3-1 30 15,-4 3-5-15,-33-1-86 16,-10 1-393-16</inkml:trace>
  <inkml:trace contextRef="#ctx0" brushRef="#br0" timeOffset="816.9014">15511 3585 443 0,'0'0'53'0,"0"0"-38"15,0 0 19-15,0 0-10 16,0 0-8-16,0 0-9 0,-3 0-7 15,3 7 0 1,12 10 4-16,-1 12 51 0,3 10-11 16,-2 14-13-16,1 8-1 15,0 7-3-15,-5 1-19 16,0 1-3-16,-2-9 0 16,-3-13-3-16,-3-6-1 15,0-13 6-15,0-8 8 16,0-4 5-16,0-9-5 15,0 0-14-15,0-6 2 16,0-1-3-16,0 2-17 16,0-3-18-16,0 0 2 15,-7-3-40-15,1-5-221 16</inkml:trace>
  <inkml:trace contextRef="#ctx0" brushRef="#br0" timeOffset="1230.5168">15672 4160 186 0,'0'0'368'15,"0"0"-354"-15,0 0 6 0,0 0 16 16,0 0-18-16,0 0-17 16,75 0 4-16,-17 0 5 15,9 0 17-15,17-3-16 16,11-3 0-16,15 1 5 16,10-3-10-16,10-1 1 15,3-2-5-15,-2 2-2 16,-14-1 7-16,-20 2-5 15,-20 1 0-15,-13 1-2 16,-14-1-1-16,-9 3 0 16,-15-1-6-16,-2-2 1 15,-4 3-9-15,-1 0-4 16,-1-1-10-16,2 2-25 0,-1 2-4 16,-1-2-58-16,-6 0-230 15</inkml:trace>
  <inkml:trace contextRef="#ctx0" brushRef="#br0" timeOffset="2496.0995">17428 3487 192 0,'0'0'49'0,"0"0"-38"16,0 0 52-1,0 0 10-15,0 0-24 0,0 0-4 16,0 0 2 0,0 0-1-16,0 0-8 0,0 0-7 15,0 0-4-15,0 0-9 16,0 0-7-16,0 0-3 15,0 0 1-15,0 1-4 16,0 0-5-16,0 3 0 16,0 3 1-16,0 5 1 15,0 5 7-15,7 4 2 16,2 10-6-16,0 6-1 16,3 5-3-16,-4 2 5 15,-3-1-6-15,4-5-1 16,2-2 1-16,-5-4 0 15,2-5 1-15,-3-4 0 16,-3-5-1-16,2-4 0 16,-2-7 0-16,-2 1 2 0,0-5-2 15,3-1-1-15,-3-1 0 16,0-1 1-16,0 2 0 16,0-1 0-16,0-1 0 15,0 2 0-15,0-1 1 16,0-1-1-16,0 0 1 15,0 1-2-15,0-1 2 16,0 0-1-16,0 0 0 16,0 0 3-16,0 0-2 15,0 0-1-15,0 0 0 16,0 0 0-16,0 0-1 0,0 0-1 16,0 0 1-16,0 0-1 15,-9 0 2-15,-7 4-1 16,-9-1 1-16,-1-2 0 15,-10 1 1-15,-6 3-1 16,-8-2 0-16,-7 0 0 16,0 2 0-16,0-2 0 15,1 1 0-15,-1-1-2 16,4-1-10-16,2 1-25 16,11 2-1-16,7-2-3 15,3-1-18-15,3 0-78 16</inkml:trace>
  <inkml:trace contextRef="#ctx0" brushRef="#br0" timeOffset="3549.5398">20941 3378 505 0,'0'0'51'0,"0"0"-6"16,0 0 17-16,0 0-17 15,0 0-23-15,0 0-19 16,0 0 1-16,171 2-1 0,-89-2-2 16,17-5 2-1,15 0 3-15,22-3 2 0,12-2 5 16,6 1 4 0,-3-3 1-16,-6 2 5 0,-19-4-8 15,-22 6-6-15,-27 1-8 16,-18 1-1-16,-29 4-18 15,-11 0-13-15,-18 0-13 16,-1 2-24-16,-9 0-125 16,-29 0-281-16</inkml:trace>
  <inkml:trace contextRef="#ctx0" brushRef="#br0" timeOffset="5062.9306">20891 3449 288 0,'0'0'72'16,"0"0"-40"-16,0 0 23 16,0 0 4-16,0 0-38 15,0 0-4-15,0-2 14 0,0 2-3 16,0 0-3-16,0 0-3 16,0 0 1-16,0 0-6 15,0 0-6-15,0 0-3 16,0 0-1-16,0 0-4 15,0 0-3-15,0 0-1 16,0 7-5-16,0 12 6 16,0 6 7-16,1 11 8 15,9 7-1-15,0 8-5 16,4 3-3-16,2 2-5 16,4-6 2-16,2-6-3 15,-7-4 0-15,-2-6 1 16,-7-7-1-16,-3-7 1 15,2-2 1-15,-2-8-2 16,-2 1 0-16,1-4 1 0,-2-2-1 16,7 0 1-1,-3-1 1-15,4 0-4 0,0-1 2 16,-1 0-1-16,2-1 0 16,3 1-2-16,2 0 2 15,9 0 1-15,6-2-2 16,12 2 2-16,16-2 0 15,5-1 3-15,13 0 0 16,10 0-3-16,12 0 1 16,12-5 0-16,7-4 4 15,9 1-3-15,2-1 5 16,-7-1 1-16,-11 0 6 0,-8 1-3 16,-17 2-2-16,-5 2-3 15,-17 0-4-15,-11-1-2 16,-18 3 0-16,-8 0 3 15,-11-1-3-15,-4 0 5 16,-4 0-2-16,-3 1 15 16,-3-1 5-16,0-1-12 15,0 0-4-15,1 1-7 16,2-4 1-16,-2 1-1 16,6-3 0-16,-7-2 0 15,0-5 0-15,0-3 1 16,0-1 0-16,0-3-1 15,-7-3 5-15,-1-2-5 16,-2-3 0-16,-2-4-2 16,-2 0 2-16,7 0 0 0,4 1-2 15,3-1-2-15,0 1-1 16,0 2 3-16,0 3 2 16,0 5-1-16,0 4 1 15,-6 5-1-15,0 7-1 16,1 4 2-16,1 3-2 15,3 2-2-15,1-3 0 16,0 3-2-16,0 0-2 16,0-2 2-16,0 2-4 15,-4 0 5-15,-3-2 4 0,1 1 1 16,-7-1-2 0,2 0 2-16,2 0 0 0,0 2 5 15,5-3-4-15,-1 3 0 16,5 0 0-16,-3 0 4 15,3 0-2-15,0 0 1 16,0 0-4-16,0 0 0 16,-4 0-22-16,-12 0-69 15,-10 0-175-15</inkml:trace>
  <inkml:trace contextRef="#ctx0" brushRef="#br0" timeOffset="6581.5964">17461 3785 347 0,'0'0'45'0,"0"0"6"15,0 0-1-15,0 0-4 16,0 0-4-16,0 0-8 0,-8 0 8 15,8 0 0 1,0 0-10-16,0 0-10 0,20 0-10 16,22-1-9-16,21-4-3 15,17-3 0-15,20 1 1 16,16-1 7-16,16-1-1 16,9 0 13-16,2 1-6 15,-7 2-3-15,-18 2-11 16,-29 1 1-16,-26-1-1 15,-32 4 0-15,-21 0 0 16,-10 0 3-16,0 0-3 16,0 0 5-16,0 0 14 15,0 0-10-15,0 0-7 16,0 0-2-16,0 0-11 0,0 0-20 16,0 0 2-1,0 0 10-15,0 0 13 0,0 0 6 16,0 0 0-16,0 0 1 15,0-3 10-15,0-2 5 16,0-1-15-16,0-5 0 16,8-3-1-16,10-5-8 15,6-1 0-15,4-3 7 16,1-2-3-16,10-2 2 16,2-2-10-16,7 1 0 15,1 0 6-15,-3 0-6 16,-8 1 8-16,0 3 4 15,-6 2-1-15,-6 0 1 0,-5 8 0 16,-12 4 0 0,-5 6 0-16,-4 1 4 0,0 3-2 15,0 0-2-15,0 0 3 16,0 0 1-16,0-2-4 16,0 2 0-16,0 0-1 15,0 0 1-15,7 0-4 16,3 0 2-16,-1 5 1 15,10 5 2-15,2 1-1 16,12 2 2-16,13 3-1 16,11 2 7-16,12 3-7 15,11 3 7-15,8 1-6 0,-1 0-1 16,-4 0-1 0,-7 0 0-16,-12-2 0 0,-5-1 2 15,-13 2-2-15,-9-2 1 16,-8-5 0-16,-13-7-2 15,-8-2 0-15,-4-4 0 16,-4-3 1-16,0-1-1 16,0 3-2-16,0 0-3 15,-6 0-27-15,-24 2-57 16,-9 0-104-16</inkml:trace>
  <inkml:trace contextRef="#ctx0" brushRef="#br0" timeOffset="7571.2622">18674 3747 124 0,'0'0'233'15,"0"0"-202"-15,0 0-21 0,0 0 13 16,0 0 15-16,0 0-9 16,176 36-9-16,-122-21 4 15,5 3-4-15,4 1 1 16,8 4-5-16,4 4-1 16,8 0-6-16,-3 2-7 15,0 0 0-15,-13-7-2 16,-12-1 0-16,-16-6 0 15,-12-6 0-15,-11-4 1 16,-10-2 1-16,-4-1 6 16,2-1 20-16,-4-1 9 15,0 2 10-15,0-2-8 16,0 0-23-16,0 0-5 0,0 0 7 16,5 0 10-16,5-5-9 15,1-8-19-15,6-1 0 16,3-3 0-16,-1 0 0 15,6-8-1-15,-1 0 1 16,0-4 0-16,-6-1 0 16,-1 1-6-16,-4 4-3 15,-3 2 5-15,4 5 0 16,-1 0-5-16,3 2 4 16,1 0-6-16,7 2 2 15,3-2 7-15,5 1-7 16,3 1 2-16,1 2-4 15,-5 3 10-15,-6 2-4 16,-10 2 2-16,-6 5 1 0,-4-3 1 16,-5 3 0-16,0 0 1 15,0 0 0-15,0 0 1 16,0 0-1-16,0 0-3 16,0 0 1-16,0 0-11 15,0 0-4-15,0 0 3 16,0 0-17-16,0 0-17 15,0 0 20-15,0 3 19 16,-8 4-3-16,2-2-16 16,-1 0-48-16,-1 0-2 15,3-1 12-15,-2 0-62 16,3 0-55-16</inkml:trace>
  <inkml:trace contextRef="#ctx0" brushRef="#br0" timeOffset="7979.3195">20098 3674 80 0,'0'0'162'0,"0"0"-67"0,0 0-29 16,0 0 0-16,0 0-19 15,0 0 7-15,0 0 7 16,0 0-18-16,0 0-5 16,0 0-11-16,4 0-2 15,28 0-12-15,9-3-13 16,15-2-4-16,3-1 4 16,7 1 7-16,9 0-1 15,10 0 6-15,19-2 1 16,7 0 5-16,6 0-12 15,-4-2 2-15,-8 3-8 16,-11-1 0-16,-17 3-1 16,-14 2-4-16,-24 1 5 0,-15 1-3 15,-14 0 3-15,-10-3-3 16,0 3 6-16,0 0 6 16,0 0 1-16,0 0 2 15,4 0-9-15,7 0 7 16,-6-3 2-16,2 3-9 15,-4-1 3-15,-3 1-2 16,0 0 0-16,0 0-1 16,0 0-2-16,0 0-1 15,0 0-6-15,0 0-21 0,0 0-39 16,-15 0-54 0,-22 4-94-16,-14-1-254 0</inkml:trace>
  <inkml:trace contextRef="#ctx0" brushRef="#br0" timeOffset="10462.3257">16139 3813 465 0,'0'0'57'0,"0"0"-28"16,0 0-29-16,0 0-2 16,0 0-5-16,0 0 7 15,0 50 5-15,0-27 6 16,8 0-7-16,-1 2-1 16,-1-4 0-16,-5-3 1 15,-1-3-3-15,0-5 0 16,0-4 1-16,0-2 3 15,0-2-5-15,0 0 5 16,0-2-1-16,0 0 2 16,-9 0 26-16,-11-4-3 15,-1-8-26-15,-1-3 4 0,6-4-5 16,4-2-2-16,2-3-5 16,6-1 1-16,4 0 2 15,0 1 1-15,0 3-3 16,0 4 4-16,13 5 3 15,-1 4-2-15,5 3-1 16,3 1 0-16,1 2-6 16,-3 2 3-16,2 0 0 15,-1 0-1-15,4 6 0 16,2 8 3-16,0 5 1 16,-1 3 0-16,-2 3 0 15,-5 1-1-15,-3 0 1 16,-3-3 0-16,-3-2 1 0,-4 1 1 15,-2-5-2-15,1-3 1 16,1-5 1-16,-4-2-2 16,0-2 0-16,0-3-3 15,0 0-10-15,0-1-43 16,0-1-43-16,-19 0-37 16</inkml:trace>
  <inkml:trace contextRef="#ctx0" brushRef="#br0" timeOffset="10616.1149">16135 3992 486 0,'0'0'55'0,"0"0"-6"0,0 0-12 16,0 0-37-16,0 0-11 16,164-30-44-16,-90 18-71 15,3 1-260-15</inkml:trace>
  <inkml:trace contextRef="#ctx0" brushRef="#br0" timeOffset="12230.0892">21390 3631 213 0,'0'0'107'15,"0"0"-77"-15,0 0-2 0,0 0 17 16,0 0 11-16,0 0-8 15,0-3 11-15,0 3-8 16,0 0 1-16,0 0-20 16,0 0-9-16,0 0-17 15,0 0-2-15,0 0-4 16,0 14-8-16,0 4 6 16,0 6 2-16,0 2 4 15,0 1-3-15,0-5 2 16,0-1-3-16,0-1 0 15,0-3 1-15,0-4 1 16,0-5-2-16,0-3 0 16,0-2 1-16,0-3 0 15,0 0-1-15,0 0 3 0,0 0-2 16,-2 0 23-16,-22-9-1 16,-5-6-21-16,0-2 2 15,2-5-4-15,8-2 2 16,6-3-1-16,8-4-1 15,5-4-1-15,0 1 1 16,1 3-2-16,19 5 2 16,5 7-2-16,1 6-4 15,11 4 2-15,0 1-7 16,5 4-3-16,1-1-1 16,-9 5 13-16,-5 0 0 15,-7 0 1-15,-4 0-1 16,-3 6-7-16,-8 5 5 0,-4 3 3 15,-3 2 1-15,0 0-1 16,-7 0 1-16,-17 0-2 16,-3-3 0-16,-2-3-8 15,3 1 5-15,-2-5-8 16,4 1-3-16,6-3 3 16,3 0-8-16,6-1-5 15,8-3-17-15,1 1-8 16,0 0-12-16,1-1 9 15,24 2 53-15,7 0 1 16,-2-1 0-16,-1-1-1 16,0 3 1-16,-4 4 8 15,0-1 10-15,-7 3-11 16,-6-1 6-16,-10 3-8 16,-2-2 13-16,0-1 7 0,0 1-7 15,-2-1 4-15,-11-3-1 16,1 1 5-16,-6-1-10 15,-3 0 25-15,-3-1 1 16,-6-1-24-16,-3-2-4 16,-5 3-6-16,1-4-1 15,-5 0-7-15,0 0 0 16,0 0 0-16,2 0-20 16,1 0-82-16,7 0-185 15</inkml:trace>
  <inkml:trace contextRef="#ctx0" brushRef="#br0" timeOffset="16475.625">18339 9174 454 0,'0'0'28'15,"0"0"-17"-15,0 0 59 16,0 0-25-16,0 0-24 16,0 0-12-16,0 0-5 15,0-8-1-15,0 11-2 16,0 12 3-16,5 4 4 16,-1 8 19-16,-1 4 5 15,2 4-23-15,-1 0-1 0,6 2-4 16,-2-6-4-16,0-5 4 15,-5-6-2-15,-3-3-1 16,1-4 0-16,-1-2 0 16,2-6-1-16,1-1-1 15,1-1 1-15,-4-2-1 16,3-1-27-16,1 0-36 16,4 0-50-16,-7-1-43 15</inkml:trace>
  <inkml:trace contextRef="#ctx0" brushRef="#br0" timeOffset="17361.5706">18351 9176 283 0,'0'0'62'16,"0"0"-52"-16,0 0 14 15,0 0 6-15,0 0-10 16,0 0-8-16,131-24-7 16,-68 21 15-16,13-1 15 15,15-1-8-15,12 2-3 16,6-2 10-16,10 1-2 0,2-3-11 15,-3 3-7-15,-6 0-4 16,0-2-9-16,-11 3-1 16,-14-2 3-16,-19 5-6 15,-22-3 2-15,-17 3-5 16,-16-2 5-16,-5 1-2 16,-8 0 3-16,0 1 0 15,0-2 3-15,0 2-2 16,0 0 1-16,4 0-4 15,1 0 1-15,-1 0-2 16,3 2 3-16,2 5 0 16,-1 5-2-16,-5 8 2 15,-3 6 7-15,0 7 1 16,0 7-3-16,0 5-2 16,0-1 3-16,0 1-6 0,0-4 4 15,0-7-4-15,0-4 8 16,0-3 2-16,0-5-10 15,0-1 1-15,0-6 0 16,6-2-1-16,-6-4 2 16,0-4-1-16,0-1 0 15,0-2 2-15,0-1 0 16,0-1 1-16,0 2 3 16,0-2-6-16,-9 0 2 15,-19 0-3-15,-13 0 0 16,-6 0-5-16,-11 0 4 15,-13 0 0-15,-17 0-2 0,-19-2-1 16,-13-2 0-16,-4-2-12 16,1 1 3-16,1-1 11 15,-2 0 1-15,5 1 1 16,8-2 0-16,10 0 0 16,12 0 0-16,15 0 3 15,8-1 3-15,14 3 0 16,10 2-4-16,5 2 6 15,12 1-6-15,0 0-2 16,8 0-3-16,10 0 3 16,5 0 0-16,2 0-1 15,0 0-4-15,0 0 3 16,0 0 2-16,0 0 0 0,0 0-3 16,5 0-17-16,16 0-48 15,8 0-82-15</inkml:trace>
  <inkml:trace contextRef="#ctx0" brushRef="#br0" timeOffset="18319.3594">21202 8335 370 0,'0'0'15'0,"0"0"33"15,0 0-2-15,0 0 24 16,0 0-5-16,0 0-30 16,0 0-21-16,7-8-14 15,-4 14 0-15,-2 13 0 16,-1 10 26-16,0 7-3 16,0 5-8-16,0 1-3 0,-7-2-11 15,-2-1 5-15,4-5-6 16,-4-5 1-16,7-10-3 15,0-7 1-15,-1-6 1 16,2-3 0-16,1-3 1 16,0 0-4-16,0 0-5 15,0 0-40-15,0-13-90 16</inkml:trace>
  <inkml:trace contextRef="#ctx0" brushRef="#br0" timeOffset="19113.3835">21096 8294 410 0,'0'0'0'0,"0"0"7"0,0 0 2 15,0 0-1-15,194-12 14 16,-111 10 16-16,9 1-21 15,12-2 18-15,4-1-1 16,6-1-6-16,1 0-5 16,1 0-10-16,-7 1-7 15,-14 0-5-15,-15 1 1 16,-19 2-2-16,-14-1 0 16,-17-1-3-16,-16 3 2 15,-4 0 1-15,-9 0 2 0,-1 0 2 16,3 0-2-1,-3 0 1-15,0 0-3 0,0 0 2 16,0 0-4 0,5 0-1-16,2 0 3 0,3 5 0 15,3 10 2-15,-2 5 6 16,3 6 0-16,-3 4-2 16,-7 6-1-16,-3 0-2 15,3 4 0-15,-4 1-3 16,0-2 1-16,0 1 1 15,0-7-1-15,0-8-1 16,0-7 0-16,0-6-1 16,0-5 3-16,0-4 4 15,0 0-1-15,-4-1-5 16,0 0 3-16,-5 1-2 0,-8-3 2 16,1 3-3-1,-12-3 0-15,-2 0 2 0,-9 0-2 16,-10 0 0-16,-10 0-2 15,-4 0 2-15,-12 0-1 16,-4 0-3-16,-9 0-2 16,0 0 5-16,-1 0 1 15,-2 0-1-15,0 0 1 16,2 0-1-16,9 0 1 16,-3 0-1-16,7-1 0 15,2-1 1-15,6-5 0 16,10 3 0-16,-1-1-4 0,9 2 4 15,8 0 0 1,9 1 0-16,12 1 1 0,8 1-1 16,6 0-1-16,7 0 1 15,0 0 0-15,0 0-2 16,0 0-7-16,3 0-25 16,19 0-12-16,9 0 7 15,7 3-99-15</inkml:trace>
  <inkml:trace contextRef="#ctx0" brushRef="#br0" timeOffset="19880.8497">23589 9232 301 0,'0'0'223'16,"0"0"-174"-16,0 0-20 15,0 0 22-15,0 0-2 16,0 0-36-16,2 0-9 16,0 6 1-16,-2 10 8 15,0 5 2-15,0 9 8 16,0 4 5-16,-4 7 3 0,4-1-25 15,0 0-1-15,0-5-5 16,0 1 1-16,0-6-1 16,2-4 2-16,4-6-2 15,0-5 3-15,0-5-3 16,-4-3-1-16,1-6 1 16,-3 0-5-16,0 1-9 15,0-2-12-15,1 0 0 16,6-4-31-16,-1-11-237 15</inkml:trace>
  <inkml:trace contextRef="#ctx0" brushRef="#br0" timeOffset="20779.3775">23481 9244 277 0,'0'0'6'15,"0"0"-2"-15,0 0 39 16,0 0 1-16,0 0-16 16,155-7 2-16,-105 7-16 15,6 0 9-15,5 0-5 0,6 0 20 16,8 3-12-16,4 0-1 15,6-2-2-15,-3-1 2 16,1 0 0-16,-7 3-2 16,-10-1-14-16,-13-2-2 15,-9 0-7-15,-13 0 0 16,-7 0 4-16,-10 0-4 16,-3 0 1-16,-9 0 7 15,0 0 16-15,-2 0 11 16,4 0-23-16,1 0-9 15,2 0-3-15,-2 0 0 16,0 0-2-16,-5 0 1 16,0 0 1-16,0 0 0 15,0 0-3-15,0 0 2 16,0 6-7-16,0 10 8 0,0 6 5 16,0 9-1-16,-13 1 4 15,-4 4-7-15,0-3 2 16,4 0 0-16,2-2 1 15,2-5-3-15,1 1-1 16,-1-8 2-16,5-2-1 16,-2-2 1-16,3-7-2 15,-4 1 0-15,3-1 0 16,-4-2 2-16,3 1 0 16,4-3-2-16,-2 0 2 15,3-3-1-15,-3 2-1 16,1-2-1-16,-2 1 1 15,0-2 0-15,-4 2 0 0,-1 1 0 16,-3-3 0-16,-9 3 1 16,-1 0-1-16,-7-1 0 15,-3-1 0-15,-6 0 1 16,-4-1-1-16,-12 0 1 16,-13 0-1-16,-8 0 1 15,-14-5-1-15,-7-3-1 16,-5-1-1-16,2-1-1 15,12 2 0-15,14 1 3 16,20 0 0-16,23 4 5 16,13 1-1-16,13 1 3 15,4 1 3-15,0 0-5 16,0 0 0-16,0 0-1 16,0 0 0-16,0 0-3 0,0 0-1 15,13 0-3-15,8 0-8 16,0 0-4-16,0 0-19 15,0 3-90-15,-6 0-150 16</inkml:trace>
  <inkml:trace contextRef="#ctx0" brushRef="#br0" timeOffset="22650.4103">21322 10615 4 0,'0'0'278'0,"0"0"-224"15,0 0-6-15,0 0 24 16,0 0-13-16,0 0-6 16,0 2-12-16,0-2 0 15,0 0-7-15,0 0-9 16,2 0-7-16,26 0-9 15,20 0-5-15,17 0 6 16,13 0-7-16,10 0 2 16,8 0 1-16,9 0-5 15,8 0 2-15,0 0 4 16,-4-2-7-16,-17 1 0 0,-20 1 0 16,-23 0 0-16,-19 0-15 15,-17 0-1-15,-8 0-13 16,-5 0-7-16,0 0-13 15,0 0-65-15,-18 0-107 16</inkml:trace>
  <inkml:trace contextRef="#ctx0" brushRef="#br0" timeOffset="24161.3217">21257 10657 91 0,'0'0'63'0,"0"0"-20"16,0 0 7-16,0 0-9 16,0 0 1-16,0 0-22 15,27 0 22-15,-27 0 2 16,0 0-8-16,0 0-6 16,0 3-11-16,0 9 5 15,0 5 58-15,0 9-37 16,-8 8 0-16,-1 6-8 15,5 3-15-15,4-3-13 16,0 2-3-16,0-3-4 16,0 0-1-16,0-6 1 15,0-5 0-15,0-3-2 16,0-5 0-16,0-1-3 0,9-2 8 16,-2-3-5-1,4 1 0-15,5-4 0 0,5-3-5 16,4-1 2-16,7-3-9 15,6-3-1-15,13-1 11 16,9 0 1-16,10 0 1 16,9-1-1-16,10-5 0 15,11 1 1-15,12 0 0 16,6 2 0-16,-9 0 3 16,-2 0-1-16,-19 0 0 15,-9 2 0-15,-15 0-1 16,-5-2-1-16,-7 2 0 0,-9-1 0 15,-4 1 1-15,-6-2-1 16,-7 1-1-16,-7 2 1 16,-6-3 0-16,-7 2 1 15,-4 0-1-15,2 1 7 16,-4-3 1-16,0 0-2 16,0-2-3-16,0-4 1 15,0 0-2-15,0-5-1 16,-8-4 0-16,-3-2-1 15,-1-2 0-15,-2-3 0 16,2-4 0-16,3 1 3 16,0 2 0-16,-3 0-3 15,3 6 0-15,-4 3 1 0,6 1 0 16,-2 6-1-16,2 0 0 16,6 1 0-16,-2 1 0 15,-3 1 1-15,3-2-1 16,2 2 0-16,1-1 0 15,0 0 2-15,0 2-2 16,0-1-2-16,0 1 1 16,0 1 1-16,0-2 3 15,0 1-3-15,0-5 0 16,0 3-2-16,0-2 0 16,13 2 1-16,-5 1 0 15,-8 1 1-15,6 2 1 16,-6 1-1-16,0 1 0 15,0 2 0-15,0-2 3 0,0 1-1 16,0 1-2-16,0 0 8 16,0 0-3-16,0-2 10 15,0 2-12-15,0-2 6 16,-2 1-6-16,-6-1-3 16,-2-1 5-16,4 1-4 15,0 0-1-15,0 2 1 16,2-2-4-16,-5 1 5 15,4-1-2-15,-2 0 0 16,1-1 4-16,-1 3-3 16,-2-3-1-16,-3 0 0 0,-2 0 0 15,-1 2-4-15,-2-3 4 16,-6 1 0-16,-7 1 0 16,-1 1 0-16,-11-2-1 15,-3 0 1-15,-8 0-4 16,-9 1-2-16,-3 2 4 15,1 0-16-15,-7 6-12 16,8 5-27-16,0 0-116 16</inkml:trace>
  <inkml:trace contextRef="#ctx0" brushRef="#br0" timeOffset="25902.339">21745 9402 327 0,'0'0'71'15,"0"0"-24"-15,0 0 0 0,0 0 5 16,0 0-11-16,0 0-4 15,0 0-8-15,58-25 10 16,-57 23-12-16,-1 2-6 16,0 0-3-16,0 0-16 15,0 0-2-15,0 0-2 16,-21 3 0-16,-10 8-3 16,-20 2 10-16,-11 5-5 15,-13 1 1-15,-13 4-1 16,-7 1 0-16,-4 5 0 15,0 0 1-15,8 0 0 16,20-4-1-16,8-2 0 16,13-7 1-16,12 0-1 15,6-1 2-15,2-4-4 16,2 3 2-16,-2 0 0 0,4 0 0 16,3-2 0-16,3 1-1 15,5-2 0-15,6-2 0 16,5-6 0-16,1 0-4 15,3 1-2-15,0-4 1 16,0 1-3-16,0-1 3 16,7 3 6-16,23 0 1 15,7-1-1-15,9-1 1 16,8 2 0-16,10 1-1 16,6-1 0-16,8 0 0 15,10 2 0-15,10-3 2 16,15 5 1-16,6-3 0 15,0 1-1-15,-7 3-2 16,-15 0 0-16,-17 1 0 0,-13 2-1 16,-13-1 1-16,-15-3 1 15,-8-1-1-15,-13-1 2 16,-9-2-2-16,-4-2-2 16,-5-1 2-16,0 2 0 15,3-2 0-15,-3 0 0 16,0 0 0-16,0 0-16 15,0 0-68-15,0 0-80 16,-12-3-62-16</inkml:trace>
  <inkml:trace contextRef="#ctx0" brushRef="#br0" timeOffset="27364.0217">21765 9331 264 0,'0'0'44'0,"0"0"17"16,0 0-13-16,0 0-12 15,0 0-7-15,0 0 3 16,5-2-2-16,-5 2-12 16,1 0 16-16,-1 0 5 15,0 0-11-15,3-3-2 16,0 3-9-16,-1-2-12 16,1 2 0-16,-2 0 2 15,-1 0 7-15,0 0-6 16,0 0 2-16,0 0-9 0,6 0 1 15,5 0-2 1,4 2-1-16,12 5 1 0,2 3 4 16,6 0-3-16,9 5 6 15,6 3-1-15,5 2 3 16,3 2-4-16,2 0-2 16,1 0-2-16,-3-3 2 15,-3-2-1-15,-9-2 5 16,-3-1-1-16,-7-4-4 15,-6-1-1-15,-9-4 1 16,0 1-1-16,-3-2-1 16,0 1 3-16,4 0-2 15,7-3 0-15,2 2-1 16,6 2 0-16,-4-2 0 16,-3 1 0-16,-9 0 2 0,-5-2-2 15,-12 1 1-15,-4-3-1 16,3 1 1-16,-3-1-1 15,0-1 0-15,2 3-2 16,1-3 2-16,5 3 0 16,-2-1 0-16,5 1 0 15,-2 2 0-15,-1-3 0 16,1 1-4-16,-8-3 4 16,2 1 4-16,0-1-4 15,-3 0 0-15,0 0-3 0,0 0 6 16,0 0-3-1,0 0 0-15,0 0-3 0,0 0 3 16,0 0 3-16,0 0-2 16,0 0 3-16,0 0 0 15,0 0-4-15,0 0 0 16,0 1-5-16,-6 1 5 16,-12 1 0-16,-8 2 7 15,-4-3-7-15,-2 2 0 16,-6 4 0-16,-8-3 1 15,-3 2-4-15,2-2 3 16,-1 2 0-16,3 0 1 16,-3-1-1-16,5-1 0 15,6 0 0-15,-1 1 0 16,4 0 3-16,-3 1-5 0,3 2 2 16,1-2 0-1,0 3 1-15,-1-4-1 0,1 0 0 16,-1 1 0-16,4-1 0 15,2-2 0-15,2 1 0 16,6 1-1-16,3-3 1 16,7 1 0-16,4-2 0 15,3 0-1-15,3 0 0 16,0-2 1-16,0 0 0 16,0 0-2-16,0 0 2 15,0 0 0-15,0 0 0 16,0 0 0-16,0 0 0 0,0 0 0 15,0 0-1 1,0 0 1-16,0 0 1 0,0 0-1 16,0 0 0-16,0 0-3 15,0 0-4-15,0 0-8 16,0 0-8-16,0 0-39 16,10 0-23-16,6 1-77 15,-2-1-192-15</inkml:trace>
  <inkml:trace contextRef="#ctx0" brushRef="#br0" timeOffset="27831.3991">21983 9813 166 0,'0'0'153'15,"0"0"-76"-15,0 0 8 16,0 0-4-16,0 0-19 16,0 0-28-16,0 0-14 15,0 0-8-15,0 0-6 16,0 0-1-16,0 2-4 16,0 5 0-16,-3 6 6 15,-6 7 17-15,3 8 3 0,-1 11 0 16,4 9-22-16,-2 6 3 15,1 3-5-15,3-1-1 16,1 0-4-16,0-9 3 16,0-2-1-16,0-11 0 15,-5-7 0-15,1-10 0 16,0-4 0-16,1-6 3 16,-1-1-3-16,1 2 5 15,1 0-4-15,-3 2 2 16,2 3-1-16,3-1 1 15,-3 1-1-15,3-2-1 16,0-2 1-16,0-4-2 16,0-2 0-16,0-3-5 15,0 2-24-15,-6-2-30 16,-2 0-45-16,-8 0-83 0</inkml:trace>
  <inkml:trace contextRef="#ctx0" brushRef="#br0" timeOffset="29416.8935">21900 8560 199 0,'0'0'55'0,"0"0"-2"0,0 0-39 16,0 0 10-16,0 0 1 15,0 0-3-15,0-13 1 16,0 13 14-16,0 0 3 15,0 0-4-15,0 0-10 16,0 0-12-16,0 0-14 16,0 0 0-16,0 0 0 15,0 0 0-15,-5 0-2 16,-7 9 2-16,3 2 4 16,0 3 3-16,2 1 12 15,-2 2-12-15,2 2 0 0,-1 1 1 16,-2 4 3-16,1 2-4 15,-2 5 0-15,1 4-1 16,-1 6 4-16,2 2-2 16,0-4-3-16,2 0 0 15,1-5-1-15,-2-4 1 16,-1-2-2-16,-2 1 7 16,-1-2-3-16,-2-3 1 15,1 2 1-15,1-3-7 16,0-2-1-16,8-3 4 15,0-4-5-15,4-3 3 16,0-2 1-16,0-3-2 16,0-1 5-16,0-2-4 15,0-1 1-15,0-2-3 16,0 0 0-16,0 0 0 16,0 0-1-16,0 0-2 0,0 0 2 15,0 0 3-15,0 0-3 16,0 0-2-16,0 0 2 15,0 0 1-15,0 1 2 16,0-1-3-16,0 3 0 16,0-3-2-16,0 3 2 15,4-1-1-15,0-2 1 16,-1 3 4-16,2 0 0 16,3 0 2-16,-3 2 0 15,4-4-3-15,-2 3 2 16,1 1-4-16,-2-3 2 15,-3 2-3-15,3-1 0 0,-3 0 0 16,0 0 0-16,1-1 3 16,-2 1-2-16,5 0-1 15,-2-2 1-15,7 4 0 16,-5-2 0-16,0-1-1 16,-1 1 2-16,-4-2-2 15,1 1 0-15,0-1-1 16,1 2 2-16,1 2-5 15,4-3 6-15,-8 0-4 16,4-1 4-16,-5 1-1 16,0-2-1-16,0 0 4 15,0 0-3-15,0 1 6 16,0-1-2-16,0 0 0 0,0 1 0 16,3 1-2-16,0-1 0 15,-3 1 1-15,0-2-2 16,0 0-2-16,0 0 0 15,0 3 0-15,0-3 0 16,0 0-31-16,0 4-48 16,0-4-173-16</inkml:trace>
  <inkml:trace contextRef="#ctx0" brushRef="#br0" timeOffset="30521.8066">22811 9601 16 0,'0'0'72'0,"0"0"50"0,0 0-23 16,0 0-38-16,0 0-22 16,0 0-13-16,0 1-13 15,0 1-5-15,0-2-1 16,0 0 11-16,0 0 17 15,0 0 18-15,2 1-5 16,18 1-9-16,5-2 5 16,11 0-23-16,6 3-11 15,10-1-4-15,7 0-3 16,5-1 12-16,8 2-12 16,3 0-1-16,2-2-2 15,3-1 0-15,-3 2 0 16,-3-2 1-16,-7 0-1 15,-3 0 3-15,-8 0 0 16,-6 0 1-16,-17 0-4 0,-16-2-2 16,-6 2 2-16,-8 0 3 15,-3-1 4-15,0 1 8 16,0 0 4-16,0 0-3 16,0 0-11-16,0 0-3 15,0 0-2-15,3-2 0 16,-3 1 0-16,3 1-1 15,-3-1 1-15,0 1 1 16,0-2 2-16,0 2-3 16,0 0-2-16,0 0-2 15,0 0-4-15,0 0 1 16,5-1 7-16,2-1-1 0,-2 0-5 16,-1 2 6-16,-4-3 0 15,0 3 0-15,0 0 0 16,0 0-7-16,0 0-25 15,0 0-120-15,-16-2-195 16</inkml:trace>
  <inkml:trace contextRef="#ctx0" brushRef="#br0" timeOffset="31970.7937">20617 9710 138 0,'0'0'43'15,"0"0"-42"-15,0 0 39 0,0 0 18 16,0 0-10-16,0 0 3 15,33 0 2-15,-33 0 10 16,0 0 0-16,0 0-14 16,0 0-5-16,0 0-14 15,0 0-10-15,0 0 2 16,0 0 1-16,0 0-4 16,0 0 10-16,0 0-5 15,0 0-3-15,0 0-3 16,0 0-2-16,0 0-10 15,0 0-4-15,-2 0 1 16,-7-3 5-16,-3-2-8 0,-5 2 0 16,5 0 0-1,-9-2 0-15,-2-1 5 16,-4 1-5-16,-3-1-4 0,-7 2 3 16,3-3-1-16,-3 1 2 15,1 2 1-15,5-1-1 16,-2 0 0-16,-3 1 0 15,3 0 0-15,3-2 1 16,0 1-2-16,4 2 1 16,-6-3 0-16,5 1-1 15,-1 2 1-15,3-3 0 16,3 2 0-16,1 0 0 16,6 1 0-16,0 0 0 15,3 0 0-15,0 0 0 16,-1 0 0-16,2 1 0 0,2-1 0 15,4 1 0 1,-4-1 0-16,2 2 0 0,3-1 0 16,-1 1 0-16,-4-2 0 15,2 3 0-15,-2-2 1 16,-3-1-1-16,0 0-1 16,0 0 1-16,2 2-1 15,2-2 3-15,4 1-2 16,1 2 0-16,1 0 0 15,-1 0 0-15,3 0-1 16,0-2 0-16,0 2 1 16,0 0 0-16,0 0-3 15,0 0 1-15,0 0-3 0,0 0-12 16,0 0-53 0,0 0-73-16,0 0-63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2:29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5542 1165 466 0,'0'0'48'0,"0"0"-17"16,0 0 9-16,0 0 11 16,0 0-2-16,0 0-12 15,0 0-3-15,-7-24-10 16,7 24-2-16,0-1 2 15,0-2-10-15,2 0-10 16,19-4-2-16,3-1 0 0,6-2 2 16,7-3 0-1,-6-2 1-15,-4 0-3 16,-3 1 0-16,-12 2 5 0,-6 0-2 16,-6 4-3-16,0 1-2 15,0 4 0-15,-33 3-8 16,-18 0-16-16,-16 12-1 15,-9 8 14-15,3 0 3 16,13 3 8-16,10 2 0 16,20-1-1-16,12-3-6 15,16 1 5-15,2-3 2 16,8-2-1-16,26-1-2 16,11-5 0-16,0-1 0 15,4-5 3-15,-7-3 1 16,-12 0 0-16,-7-2-1 15,-16 1-2-15,-7 3 2 0,0 1-6 16,-20 9 1-16,-20 5 5 16,-8 4 12-16,3 4-2 15,6-1 8-15,10 1-13 16,15-3-3-16,14-2 1 16,0-5-3-16,13 0 0 15,25-1 0-15,12-2-1 16,13 1 1-16,6-5-1 15,6 0-1-15,-4-7-6 16,-10-1-7-16,-19-2-2 16,-18 0-50-16,-14-4 36 0,-10-5 28 15,0-5-8 1,-21-5-7-16,-8-1 18 0,-1-5 0 16,9-1 2-16,9 2-2 15,4 2 0-15,8 6 3 16,0 6 9-16,24 3-5 15,11 4-2-15,6 0-5 16,4 3 0-16,7 0 1 16,2 0 2-16,-3 11 9 15,-7 5 4-15,-17 4-7 16,-15 2 4-16,-12 4 6 16,0-2 3-16,-9-2-10 15,-21-2 0-15,-1-4-2 16,8-4-7-16,6-6 1 15,8-2-1-15,9-3-1 0,0-1 2 16,0 0-2-16,3-10-2 16,25-5-3-16,7-7-15 15,6-4 9-15,-5-1 9 16,-5-1-2-16,-8 1 2 16,-5 5-3-16,-11 10 6 15,-7 4 1-15,0 8 19 16,0 0 3-16,0 0-10 15,-4 0-16-15,-23 10 0 16,0 4-1-16,6 3-2 16,4 3 2-16,10-1 1 15,7 1 0-15,0-1 3 0,0-2-3 16,15-3 0-16,11-3-3 16,2-2 3-16,11-3-8 15,4-3 7-15,-6-1-10 16,-4-2-16-16,-8 0-40 15,-14-3-62-15,-5-3-133 16</inkml:trace>
  <inkml:trace contextRef="#ctx0" brushRef="#br0" timeOffset="176.3703">6092 1518 521 0,'0'0'86'0,"0"0"-24"0,0 0 3 16,0 0-20-16,0 0-21 15,0 0-14-15,36-1-5 16,4-5-2-16,8-1-3 16,4 0-4-16,-2-1-49 15,-3 1-87-15,-7-2-310 16</inkml:trace>
  <inkml:trace contextRef="#ctx0" brushRef="#br0" timeOffset="451.321">6947 1303 738 0,'0'0'56'16,"0"0"-26"-16,0 0-7 16,0 0-23-16,0 0-2 15,0 0-6-15,7 7-18 16,11 0-9-16,1 3-118 16,-4 2-251-16</inkml:trace>
  <inkml:trace contextRef="#ctx0" brushRef="#br0" timeOffset="622.8525">7132 1579 777 0,'0'0'59'0,"0"0"-45"16,0 0 4-16,0 0-2 15,0 0-16-15,0 0-5 16,5 2-48-16,9 3 8 15,-2-2-85-15,1-3-145 16</inkml:trace>
  <inkml:trace contextRef="#ctx0" brushRef="#br0" timeOffset="1598.148">10459 1656 333 0,'0'0'56'0,"0"0"10"16,0 0-8-16,0 0-30 15,0 0-10-15,0 0 4 16,-104 24-1-16,86-16-14 16,1-1 5-16,6-2-10 15,-2 2 2-15,3-1-3 16,0 0-1-16,1-3 0 16,2 1 0-16,5 0 6 15,1-1-4-15,1-2-2 16,0 0 9-16,0 0-1 15,0 1-2-15,0-1 12 16,0 1 1-16,10-2 3 16,19 3 21-16,19-3-6 0,20 0-9 15,25 0-12-15,23 0 12 16,23-6-20-16,14-1 11 16,18-2-7-16,16-1-6 15,7-2-4-15,13 0 0 16,-3-3-1-16,-16 4 4 15,-15 0-6-15,-19 2 1 16,-27 5-2-16,-20 0-4 16,-26 4-24-16,-23-2-23 15,-30 2 20-15,-16 0 8 16,-12 0-19-16,0 0-3 16,-40 0 16-16,-31 2 16 15,-27 6-65-15,-17-1-132 16</inkml:trace>
  <inkml:trace contextRef="#ctx0" brushRef="#br0" timeOffset="1965.2906">10382 1992 206 0,'0'0'87'15,"0"0"-20"-15,182 30-4 0,-70-26-17 16,17-3 36-16,18-1-46 16,13 0 11-16,8-7 7 15,7-1-17-15,6-2-10 16,-4 0-4-16,-5-1-6 16,-3 1-5-16,-8-2-3 15,-9 4-5-15,-9-1-4 16,-23 3 0-16,-24-2-1 15,-30 5 1-15,-29 1 1 16,-22-1-1-16,-12 3 0 16,-3 0 1-16,0 0 5 15,0 0 22-15,0 0-10 16,0-2-18-16,-10 1 0 16,-13 1-52-16,-10-1-104 15,-5-2-225-15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2:41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4239 10026 298 0,'0'0'94'0,"0"0"-85"16,0 0-1-16,0 0 7 15,0 0-15-15,0 0-2 16,0 0 2-16,0 0 0 16,26-3 0-16,-26 3 0 15,0 0 5-15,0 0 15 16,0 0 11-16,0 0-13 16,0 0 2-16,0 0 2 15,0 0-1-15,0 0-4 16,0 0-7-16,0-2 11 15,0 2 7-15,0 0-8 16,0 0 4-16,0 0 3 16,0 0-10-16,0 0-3 0,0 0-2 15,0 0-6-15,0 0 7 16,0 0 2-16,0 0-2 16,0 0 0-16,0 0-6 15,0 0-7-15,-21 2 3 16,-9 8-3-16,-9 5-1 15,-11 5 1-15,-4 7 0 16,-10 3 1-16,-6 4 6 16,-5 3 3-16,-4 6-2 15,4 3 0-15,1 2-5 0,8 2 1 16,5-3 0 0,6-5-3-16,7-4-1 15,3-6 2-15,8-6 9 0,4-5-8 16,5-1 3-1,0-6 4-15,8 0-8 0,4-4-2 16,-2 0 2-16,7-5-1 16,2 2-1-16,4-4 0 15,2-1-1-15,0 0-15 16,3-1-18-16,0-1-27 16,0 0-34-16,0 0-86 15,0-3-120-15</inkml:trace>
  <inkml:trace contextRef="#ctx0" brushRef="#br0" timeOffset="538.8117">3034 10405 391 0,'0'0'37'15,"0"0"-12"-15,0 0 25 16,0 0 0-16,0 0-11 15,0 0-7-15,-6-2 0 16,3 2-14-16,-6 0-3 16,-7 14-10-16,-4 8-5 15,-2 12 25-15,5 4-6 16,8 2-10-16,5 3 4 16,4-6-9-16,0 1 5 15,0-3-2-15,6-2-4 16,12-6-2-16,5-3-1 15,4-7 0-15,14-3 0 0,10-4 1 16,10-5 9 0,6-3-1-16,4-2 0 0,3-7-4 15,8-9-1-15,-3-1-1 16,-6-4-1-16,-6 3 0 16,-15 1-2-16,-10 3 0 15,-8 2-3-15,-11 4-11 16,-10 3-14-16,-1 2-45 15,-12 3-122-15</inkml:trace>
  <inkml:trace contextRef="#ctx0" brushRef="#br0" timeOffset="2090.3129">1183 11996 528 0,'0'0'14'15,"0"0"18"-15,0 0 42 16,0 0-23-16,0 0-34 16,0 0-17-16,-8 0-2 15,28 12 2-15,7 8 20 16,-4 0-5-16,3 4-2 15,-5-3-10-15,-2-2 3 0,-8-5-5 16,-5-3 0-16,-6-5 2 16,0-2 2-16,0-3-1 15,0-1 3-15,0 0 7 16,0 0 16-16,-3-1 9 16,-17-12-25-16,-1-6-12 15,1-4-2-15,1-7-11 16,11-1 10-16,6 3-3 15,2 4-8-15,0 7 10 16,8 5 1-16,13 5-4 16,-1 3-2-16,1 2 4 15,-1 2-2-15,4 0 1 16,3 3 1-16,1 7 1 16,0 0-1-16,0 3 3 15,-3-2 0-15,0-1 0 0,-3 1-1 16,0-5 1-16,0-2-2 15,0-2-5-15,0-2 1 16,3 0-2-16,0-3-5 16,0-8-6-16,-3-1-14 15,-2-3 0-15,-4 3-6 16,-6 0 16-16,-7 4-1 16,-1 4 22-16,-2 3 2 15,0 1 4-15,0 0-4 16,0 0 3-16,0 5-3 15,3 4 9-15,3 2-6 16,7-2-1-16,8-1-4 0,4-2 4 16,7-2 0-1,4-2-1-15,1-2 0 0,9 0 13 16,-15-7-2-16,1-3 6 16,-15-2-11-16,-9 3 6 15,-8-3-5-15,0 2 9 16,-31-4-10-16,-17 1-7 15,-10 1 1-15,-6 2 3 16,-8 5-4-16,7 3-7 16,5 2-5-16,12 0 9 15,14 3 0-15,13 3 3 16,12-1-7-16,9 1 2 16,0-2-8-16,3-1-6 0,28-1 3 15,12-2 16 1,7 0 7-16,8-3 16 0,-1-9-4 15,-2 0 3-15,-16-1-5 16,-10-2-9-16,-18 3 12 16,-2-5-10-16,-9-3-3 15,0-7 1-15,-18-2-5 16,-7-2 0-16,-7-3-3 16,-2 1 2-16,4 6-2 15,5 4 1-15,7 7-1 16,6 7 1-16,9 5 5 15,3 4-3-15,0 0-3 0,0 0-3 16,0 10-11 0,13 9 13-16,17 8 1 0,7 5 5 15,7 4 0-15,7 3-2 16,-1 0 4-16,4-6-6 16,-2-6-1-16,-1-5 3 15,-5-6-1-15,2-5 1 16,-8-5 5-16,-4-3 4 15,-2-3-8-15,-5 0 2 16,-4 0-5-16,5-8-1 16,-14-4-14-16,-10-2-40 15,-6-5-97-15,-19-3-131 16</inkml:trace>
  <inkml:trace contextRef="#ctx0" brushRef="#br0" timeOffset="2236.1477">1887 11729 394 0,'0'0'159'16,"0"0"-143"-16,0 0 54 16,0 0-30-16,0 0-40 15,0 0-15-15,122-47 6 16,-53 33-25-16,7 0-100 16,-3 0-268-16</inkml:trace>
  <inkml:trace contextRef="#ctx0" brushRef="#br0" timeOffset="3675.3947">2864 11572 306 0,'0'0'356'0,"0"0"-356"16,0 0-3-16,0 0 3 15,0 0 18-15,76 63-7 16,-41-43-4-16,2 1 2 16,-6-4 2-16,-12 0-9 15,-5-6 3-15,-10-5 0 0,-2-3 0 16,-2-1 2-16,0-2 1 16,0 0 14-16,0 0 20 15,-20-5-5-15,-8-6-29 16,-4-4-8-16,5-4 4 15,4-1-4-15,3-2-3 16,9 5 2-16,6 6 2 16,5 3 2-16,0 5-3 15,6 0-1-15,19 3-14 16,7 0 14-16,5 0-6 16,1 6 5-16,-1 2 4 15,3 2-3-15,-12-3 1 16,-11-1-4-16,-11-2 0 15,-6-3 2-15,0 1 2 16,0-2 2-16,0 0-2 16,0 0 3-16,-3-7-3 0,-8-6-3 15,4-4-13-15,5 1-2 16,2-4 8-16,0 6 5 16,8 2 0-16,10 3 5 15,0 5-5-15,2 3 4 16,0 1-12-16,4 0 9 15,-2 11 2-15,3 0 1 16,4 2 1-16,2-1-1 16,5 1 1-16,1-4 0 15,0 1 0-15,4-5 0 16,-7-3 0-16,-3-2 0 16,-6 0 3-16,-6-2-6 0,-6-7-1 15,-2-3 2-15,-11-2-6 16,0-2 5-16,0 0 3 15,-26 0 8-15,-5 3-1 16,0 5-3-16,-8 6-3 16,-6 2-1-16,2 7-1 15,-2 5 0-15,8 5 0 16,9 0 1-16,9-2 4 16,8-1-4-16,11-2 3 15,0-1-1-15,11-5-2 16,22 2 0-16,9-5 0 15,6-3 6-15,-1 0 2 16,-3-1-1-16,-13-6-7 0,-10-4 0 16,-3 2 0-16,-12-3 0 15,0-2-15-15,-6 3 12 16,0 2 0-16,0 5-2 16,0 3 4-16,0 1-1 15,0 0-11-15,-3 8 4 16,0 3 5-16,3 2-1 15,0-3 6-15,0 2-3 16,19-3 2-16,5 0-5 16,10-2 4-16,4-4 1 15,4-3 1-15,4 0-1 16,-9-6 0-16,-10-7-22 0,-13 1-28 16,-14-4-1-16,0-4-78 15,-5-2 52-15,-20-1 54 16,-1-4 23-16,-2 1 14 15,5 1 11-15,6 1-1 16,5 11 2-16,4 4 52 16,5 6 0-16,3 3-50 15,0 0-28-15,0 10 0 16,0 9 4-16,12 10 46 16,18 7-12-16,9 3-11 15,11 6-10-15,7-1 0 16,1-2-6-16,-8-1-10 15,-9-2 5-15,-20-5-5 0,-9-11 1 16,-9-7-2 0,-3-10 8-16,0-4-5 0,0-2 6 15,0 0 30-15,0 0 22 16,-19-10-34-16,-8-10-19 16,7-3-1-16,-5-6-7 15,4-6-3-15,6-2-1 16,5 2-8-16,10 1 2 15,0 7 1-15,10 2 8 16,10 8-5-16,1 5 2 16,-7 4 1-16,-7 5 0 15,-2 1 3-15,-5 2-3 0,0 0-1 16,0 3-8 0,0 7 9-16,-1 2 3 0,-17 2 0 15,-5 0 0-15,3-6-9 16,5-1-17-16,6-3-28 15,7-2-32-15,2-2-73 16,0-6-9-16</inkml:trace>
  <inkml:trace contextRef="#ctx0" brushRef="#br0" timeOffset="4906.3313">4172 11368 467 0,'0'0'12'0,"0"0"67"0,-35 54-19 16,33-23-16-16,2 5 9 16,0 5-22-16,0 1-9 15,11 1-17-15,6-4 1 16,-3-3-5-16,5-1 0 16,-5-6 2-16,-1-10-2 15,-6-7-1-15,-7-9 2 16,0-3-2-16,0 0 4 15,0 0 7-15,0-8 23 16,-20-7-22-16,-6-7-10 16,5-6-2-16,-3-6 0 0,7-4-4 15,6-4-3 1,8 1-11-16,3 2 14 0,0 10-5 16,18 8-1-16,9 6 8 15,9 4-2-15,2 1 1 16,7 3 2-16,-3 4-3 15,-9 3 1-15,-4 0 3 16,-15 2-1-16,-8 6 1 16,-6 5-1-16,0 3 1 15,-33 0 2-15,-9 4 1 16,1-3-3-16,-2-3 0 16,8-5-3-16,10 1-3 15,4-6-20-15,11 0-6 16,9-2 4-16,1-2-11 15,0 0-16-15,0 0-27 16,22 0 82-16,16 0 0 16,13 0 27-16,7-7-25 0,4-6 9 15,6-1 2-15,-4-2-5 16,-11-2-2-16,-11 2-6 16,-17 3 3-16,-12 1 18 15,-5 4 32-15,-8 0-23 16,0 4-2-16,0 0 21 15,-5 4-28-15,-12 0-18 16,-7 0-2-16,2 0-2 16,-2 7-3-16,2 4 4 15,5 0-4-15,7 1 2 0,10-2 2 16,0-1-3 0,15 1-14-16,28-3-8 0,15-2 2 15,15-5 15-15,9 0 5 16,5-6-19-16,1-8-5 15,-12-2-3-15,-10-1-7 16,-20 0 15-16,-21 3 16 16,-13-3 6-16,-12 5 47 15,0-1 20-15,-9 3-11 16,-7 4-10-16,-11 3-19 16,-1 3-21-16,-8 0-6 15,-3 7 0-15,0 7-1 16,8 1 0-16,2 3-1 15,4-1-1-15,10 2 2 16,8-2-1-16,7-3 1 16,0-2-3-16,7-3-2 15,19-1-10-15,2-5 12 0,6-3 4 16,1 0 9-16,-5-14-5 16,-2 0-1-16,-7-4-1 15,-12-3 1-15,-9-2-3 16,0-4-5-16,0-5-6 15,-9-4 4-15,-12-4-12 16,4 0 1-16,-4 3 13 16,1 7 5-16,8 8 5 15,1 7 2-15,6 9 6 16,3 4 14-16,-1 2-27 0,1 2-2 16,-4 12-3-16,6 7 5 15,0 9 4-15,0 3-4 16,21 7 21-16,9-2-14 15,7 2 1-15,7-5-8 16,-4-3 4-16,1-7-2 16,-3-3 0-16,-6-5-1 15,-3-6 2-15,-8-4-1 16,-3-4 1-16,-2-2-2 16,0-1 6-16,3 0 8 15,0-5-15-15,-4-4-1 16,3-3-32-16,-9-2-43 15,-5 3-173-15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2:57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7385 7824 236 0,'0'0'122'0,"0"0"-112"15,0 0-10-15,0 0 13 16,0 0 10-16,0 0-3 16,0 0-7-16,0 0-5 15,-126-5-4-15,113 5 0 16,4 0-1-16,1 0 1 15,3 0-3-15,2 0 1 16,2 0 2-16,1 0 3 16,0 0 13-16,0 0 0 15,7 0-9-15,25 0-1 16,21 0 24-16,23 0 12 16,18 0-34-16,24 0-4 15,18 0-4-15,19 0 1 16,15 0 0-16,12 0-3 0,17-3-2 15,6-2 0-15,1 4 2 16,-5-5-2-16,-13 1 0 16,-17 1-17-16,-12-1-17 15,-26 1 1-15,-26 1 11 16,-32 1-12-16,-31 0-32 16,-30 2-21-16,-14-1-45 15,-21 1-73-15</inkml:trace>
  <inkml:trace contextRef="#ctx0" brushRef="#br0" timeOffset="457.9306">7643 7969 362 0,'0'0'180'0,"0"0"-171"16,0 0-5-16,0 0 0 15,0 0 10-15,0 0 33 16,112-22-3-16,-39 14-31 15,24-3 2-15,24 3 5 16,15-1-9-16,20 1 11 16,23 0-12-16,8-1-3 15,8 2-2-15,-3-2-5 16,-11 3 1-16,-20-1-1 16,-21 0 4-16,-27 4-4 15,-27-1-1-15,-27 1 1 16,-17-1 0-16,-22 1 6 15,-14 3-2-15,-2 0 19 0,-4 0 1 16,0 0-7-16,0 0-16 16,0 0-1-16,0 0-59 15,-24-3-138-15</inkml:trace>
  <inkml:trace contextRef="#ctx0" brushRef="#br0" timeOffset="3121.829">7455 9561 651 0,'0'0'7'0,"0"0"4"16,0 0 46-16,0 0 0 16,0 0-20-16,0 0-21 15,0 0-16-15,3 17 1 16,18 19 4-16,3 10 19 15,-3 6-11-15,1-1-2 0,-3 1-9 16,1-3 3-16,-5-6-5 16,-2-3 4-16,-4-10-3 15,-4-8-1-15,-5-10-1 16,0-3-20-16,0-6-6 16,0-2-21-16,0-1-32 15,-12-4-76-15</inkml:trace>
  <inkml:trace contextRef="#ctx0" brushRef="#br0" timeOffset="3340.9296">6446 9646 734 0,'0'0'4'0,"0"-46"-8"0,56 20 2 16,26-1-3-16,24-2 5 15,16 5 0-15,13-1 2 16,6 1-1-16,-2 2-1 16,-14 4-13-16,-18 7-18 15,-20 3-68-15,-15 3-92 16</inkml:trace>
  <inkml:trace contextRef="#ctx0" brushRef="#br0" timeOffset="3693.8413">7889 9601 415 0,'0'0'9'0,"-24"64"9"16,10-27 56-16,12 1-39 15,2-1-16-15,0-3 12 16,11-4-21-16,15-3 4 15,7-6-4-15,3-5-6 16,1-7 0-16,0-6 26 16,4-3-11-16,-3 0 8 15,-8-12 6-15,-6-4-8 16,-7-4 10-16,-10-2 3 16,-7-4-8-16,0-4-4 0,-7 1-15 15,-23-1-10 1,-11 7 2-16,-6 5-3 0,-3 6-2 15,6 7-6-15,6 5-9 16,7 0-2-16,14 5-38 16,6 6-57-16,8-2-112 15</inkml:trace>
  <inkml:trace contextRef="#ctx0" brushRef="#br0" timeOffset="4510.1805">9279 9906 734 0,'0'0'16'15,"51"-45"-5"-15,-15 14 32 16,1-5-4-16,-7-6 7 15,-3-4-33-15,-6-6-3 16,-15-1-6-16,-6-4-3 16,0-3-1-16,0-4-11 15,-21 5 8-15,1 8-12 16,-5 15 10-16,9 13 3 0,4 12 2 16,4 8 9-1,1 3-9-15,-11 4-11 0,-5 19 3 16,-2 16 6-16,9 16-1 15,4 10-1-15,7 8 4 16,5 2 1-16,0-3-1 16,18-3-7-16,15-12-27 15,7-11 25-15,6-14-4 16,-2-7 8-16,0-14 5 16,-2-8 0-16,3-3 6 15,-2-8 2-15,-4-9-3 16,-7-8 1-16,-19-3-2 0,-12-4-1 15,-1-1 0 1,0-3-6-16,-11 6 0 16,-8 9-3-16,-2 5 2 15,4 12 4-15,-3 4-8 0,0 0-4 16,0 13 5-16,5 3-1 16,12 1 4-16,3 0-7 15,8-5-17-15,25 1 8 16,10-4 4-16,6-2-10 15,9-7-7-15,0 0 24 16,2-5 6-16,-5-6-15 16,-7-6 10-16,-11 0 8 15,-9-3 0-15,-11-4 1 16,-9 0-1-16,-8 2-2 16,0 3-5-16,-13 6 7 0,-10 9 1 15,-4 4-1-15,0 0 1 16,2 12-1-16,4 2 3 15,13 3 10-15,5 0-1 16,3 5 2-16,0 0 4 16,29-1-15-16,14-1 6 15,15-3-6-15,8-3-1 16,8-5 1-16,4-3 2 16,1-4-5-16,-8-2-33 15,-9-4-259-15</inkml:trace>
  <inkml:trace contextRef="#ctx0" brushRef="#br0" timeOffset="5290.3963">12088 9546 395 0,'0'-51'87'15,"0"8"-41"-15,0 9 37 16,-7 10-23-16,2 13-6 0,2 8-1 15,3 3-42 1,0 0-11-16,-3 5-6 0,-1 16 0 16,-4 15 6-16,3 14 0 15,3 12 4-15,2 8 6 16,0 12-7-16,13-2 3 16,11 5-1-16,4-5 1 15,-4-5-6-15,0-11 3 16,-10-14-3-16,-1-16 0 15,-8-15-3-15,-3-9 3 16,-2-7 1-16,0-3 0 16,0 0 12-16,0-10 66 15,-28-12-56-15,-2-10-16 16,1-14-3-16,6-7-4 16,5-8-1-16,5-7-4 0,9-2-3 15,4 2-8-15,4 2-2 16,25 9-2-16,12 16 9 15,5 12 11-15,8 10-3 16,6 8-10-16,5 5 5 16,5 6 6-16,-1 0-3 15,-11 12 2-15,-19 5-2 16,-19 0 5-16,-20 5-4 16,0-1 1-16,-38 0 1 15,-11-1 1-15,-14-1 1 16,2-5-10-16,4-5-36 15,8-2-86-15,19-7-101 0</inkml:trace>
  <inkml:trace contextRef="#ctx0" brushRef="#br0" timeOffset="6445.7468">12534 9496 437 0,'0'0'49'0,"0"0"-15"15,0 0 56-15,176 39-44 16,-126-10-22-16,-1 0 3 16,-15 0-12-16,-17 0-6 15,-17-7-3-15,0-4-5 16,-31-2 25-16,-19-5-7 16,-6-3 4-16,1-6-1 15,9-2-3-15,7-2 3 0,11-12-2 16,10-5-9-1,18-6-11-15,0-6-3 0,33 1-13 16,19 1-11-16,11 1-1 16,8 11-1-16,-1 4-12 15,-4 8 2-15,-11 5 29 16,-11 0 4-16,-10 8 5 16,-10 4-2-16,-5 2 3 15,-7-2 3-15,0 0 0 16,-3 0 1-16,4-4 1 15,8 1-3-15,4-4 8 16,10 2 0-16,11-6 1 0,8-1 7 16,1-3 2-16,-2-9-14 15,-6-4-4-15,-19-4 4 16,-10-4-5-16,-11-1 6 16,-7-1 4-16,0-1 8 15,-28 5-4-15,-1 7 1 16,-5 8-3-16,0 5-4 15,-3 2-9-15,3 4-2 16,2 11-4-16,13 2 0 16,13 0 1-16,6 3-3 15,11-1 7-15,39 2-12 16,21-3 4-16,22-4-7 16,8-7-1-16,0-7-2 15,-14 0-38-15,-13-12-24 0,-24-9-27 16,-12 0-9-16,-19-4-25 15,-9-6 84-15,-10 1 58 16,0-9 88-16,0-4-14 16,0-3-17-16,0 6-6 15,-2 10 26-15,2 15-6 16,-2 10 44-16,-1 5-93 16,0 5-22-16,-2 18 0 15,5 13 7-15,0 12 12 16,0 8-3-16,8 10 11 15,16 5 0-15,1 4-10 16,-7 6-12-16,-2 1-5 16,-8-5-2-16,-8-7 1 0,0-12-11 15,0-15 3-15,0-11 9 16,2-14 1-16,1-9-1 16,0-7 4-16,-2-2 9 15,-1-5 36-15,3-16 22 16,-1-9-71-16,-2-9 0 15,0-6-12-15,0-8-17 16,-2-3-27-16,-26 3-30 16,-7 5 16-16,-14 10 40 15,-5 13 26-15,8 8 3 16,15 6-4-16,13 7 5 16,16 1 12-16,2 3-12 15,0 0-2-15,16 0-18 0,28-4 10 16,17 1 9-16,8-6 0 15,4-2-5-15,-2 0 6 16,-11-4-4-16,-13 1 8 16,-15 2 2-16,-15 2 15 15,-9 0-6-15,-4 4-5 16,-4 5 27-16,0-1-11 16,0 2-9-16,0 0-17 15,-8 6-7-15,-4 5 4 16,2 1 0-16,6 2-1 15,4 1 0-15,4 2 1 16,26-1-3-16,17-3-10 0,16-1-14 16,7-7-70-16,0-5-137 15</inkml:trace>
  <inkml:trace contextRef="#ctx0" brushRef="#br0" timeOffset="6774.4058">14524 9423 528 0,'0'0'58'16,"0"0"-57"-16,0 0 61 16,0 0-62-16,0 0-1 15,0 0 1-15,33 17 9 16,2 1-6-16,3 3 6 16,3 1-8-16,-8-5 0 0,-11 0 2 15,-10-5 0-15,-7-6 5 16,-5-3 8-16,0-3 19 15,0 0 0-15,0 0 29 16,0-7 9-16,0-7-42 16,12-6-16-16,7-3 0 15,11-4-15-15,9 0 2 16,6-2-4-16,1 5-13 16,2 7-32-16,2 7-5 15,3 8-22-15,1 2-32 16,8 2-25-16,2 10-49 15</inkml:trace>
  <inkml:trace contextRef="#ctx0" brushRef="#br0" timeOffset="8290.1885">15759 9436 270 0,'0'0'364'0,"0"0"-328"16,0 0 8-16,0 0 0 15,-72-54-2-15,30 44-13 16,-12 5-11-16,-6 3-14 15,-6 2-4-15,-4 5-5 16,1 8 5-16,7 3 1 16,12-1 2-16,13-1-3 15,18 0 3-15,17-3-3 16,2 0-2-16,24 0-10 16,34 0 8-16,20-6-10 15,10-2-13-15,-8-3-31 0,-11-3-37 16,-21-7 5-16,-18-2-39 15,-11-4 56-15,-15 2 73 16,-4-2 53-16,0 4 14 16,-13 3 34-16,-11 6-51 15,2 3-26-15,-3 0-19 16,0 4-5-16,1 9 7 16,7 2 6-16,12-2-1 15,5 3 0-15,0 0-9 16,26 0 7-16,20 0-9 15,11-6 2-15,6 0-1 16,6-7 2-16,-8-3-2 0,-7-6 5 16,-6-8 2-1,-9-6-5-15,1-4 2 0,-10-4-6 16,-11-6-7-16,-9-7-15 16,-4-4-6-16,-6-6-14 15,0-6 33-15,0 3-3 16,0 3-9-16,0 10 21 15,0 15 21-15,0 12 15 16,0 11 20-16,0 3-56 16,-7 10-1-16,-11 11 0 15,-1 11 1-15,7 7 7 16,7 6 6-16,4 4-6 16,1 6-2-16,0 2-3 0,21-4-1 15,14-5 0 1,13-10 3-16,4-9-4 0,-3-9-6 15,-11-7 2-15,-17-9 4 16,0-4 0-16,1 0 17 16,3-17-5-16,0-3-6 15,-6-9 7-15,-6-2-12 16,-7-8 0-16,-6 1-1 16,0 3-6-16,0 9-7 15,0 12 0-15,-16 9 8 16,2 5-10-16,0 5-2 15,-5 9 9-15,5 5 8 0,9-5-7 16,5 0-1 0,0-1 2-16,26-5 6 0,12-1 0 15,13-4 7-15,7-3 13 16,0-3 6-16,2-8-17 16,-15-6 1-16,-5-4 7 15,-10-6-15-15,-8-3 3 16,-4-4-5-16,-7-5-5 15,-7-2 2-15,-4-7-3 16,0-1 5-16,0 6 0 16,0 9 1-16,0 14 19 15,0 13 30-15,0 7-39 16,-15 3-10-16,-15 18-11 16,-4 7 11-16,-1 9 1 15,12 5 1-15,10 5 0 0,8 2 0 16,5 2-2-16,0 2 1 15,25-5 2-15,14-8-6 16,12-7 2-16,5-11 1 16,-5-5 0-16,-5-6 1 15,-5-9-1-15,-8-2 0 16,7 0 8-16,0-13-7 16,-3-6 3-16,1-5 0 15,-6-3-1-15,-8 5-2 16,-7 5-1-16,-10 7 9 0,-5 6-1 15,-2 4-8 1,0 0-6-16,0 5-14 0,0 7 14 16,-9 2 6-16,6 1-1 15,3-1 1-15,0-2 0 16,25 0 0-16,12-4 0 16,8-2 12-16,1-6 3 15,-5 0 3-15,-10 0-4 16,-3-6 0-16,-7-8-6 15,-1-4 1-15,-2-1-9 16,2-5 3-16,-3-1 0 16,4 1-3-16,-9 8-2 15,-6 5 2-15,-2 8 0 16,-4 3-2-16,0 4-13 16,0 18-13-16,0 14 21 15,0 11 7-15,0 10 1 16,3 6 7-16,15 9 4 0,6 6-3 15,-12 1 6-15,-12-6-11 16,0-15-1-16,-17-13-3 16,-17-15 0-16,-2-15 0 15,-2-3 27-15,-4-7 2 16,-3-5-1-16,3-5 5 16,4-14-21-16,18-6-9 15,19-10-3-15,1-5-21 16,43-6-13-16,22-2-23 15,10 3-96-15,-2 5-166 0</inkml:trace>
  <inkml:trace contextRef="#ctx0" brushRef="#br0" timeOffset="9040.4949">18708 8993 394 0,'0'0'176'16,"0"0"-143"-16,0 0 43 15,0 0-16-15,0 0-30 16,0 0-30-16,15 28 0 15,-4 21 14-15,-5 15 14 16,0 17 4-16,1 7-14 16,3 9-13-16,-3 2 1 15,2-5-5-15,4-5-2 16,4-14 2-16,7-13-2 16,3-15-16-16,-2-16 8 15,-7-16 9-15,-3-5 0 16,-11-10 0-16,2 0 4 0,-4-8 43 15,-2-13-18-15,0-11-29 16,-6-8-4-16,-18-7-2 16,-6-6-39-16,-6-3-10 15,-8 1 3-15,-4 6 12 16,-1 10 33-16,8 11 6 16,12 8 1-16,21 8 6 15,8 3-6-15,25 1-5 16,44 2-45-16,25 0-54 15,11 1-26-15,2 3-141 0</inkml:trace>
  <inkml:trace contextRef="#ctx0" brushRef="#br0" timeOffset="9312.1675">19367 9478 276 0,'0'0'69'16,"0"0"-4"-16,-32 51-6 16,9-38 8-16,3 1-15 15,8-5-26-15,7 2-11 16,5-6-10-16,0-1-3 15,30-4 18-15,17 0 9 16,13-2-11-16,2-13-18 16,-4-6-7-16,-16-3 6 15,-21-4 1-15,-16 0 4 16,-5-1 8-16,-14 2 27 16,-27 8 3-16,-7 2-7 15,-6 9-28-15,-4 1-7 0,-1 0-1 16,8 7-3-16,10-3 2 15,8 3-27-15,17 0-25 16,16 0-54-16,0 0-68 16,49-4-70-16</inkml:trace>
  <inkml:trace contextRef="#ctx0" brushRef="#br0" timeOffset="9608.8077">19832 8878 521 0,'0'0'190'16,"0"0"-165"-16,0 0-25 15,0 0 0-15,0 0 20 16,5 49 22-16,16-10-12 16,3 10 6-16,-2 11-14 15,-6 10-6-15,-2 9 11 16,1 7-20-16,3 3-3 15,-1-7-4-15,3-14-8 16,1-16-22-16,1-17-11 16,-7-14 20-16,-2-10-3 15,-5-9-5-15,-2-2 17 16,3-17 8-16,-6-12-236 16,-3-11-253-16</inkml:trace>
  <inkml:trace contextRef="#ctx0" brushRef="#br0" timeOffset="10090.1362">20202 9075 136 0,'0'0'534'0,"0"0"-534"15,0 0 0-15,-13 49 54 16,3-9 0-16,10 9-11 16,0 6-10-16,0 4 3 15,0-1-27-15,19-8-9 16,6-9 0-16,5-5-1 15,3-11 1-15,-4-8-8 0,-4-7-26 16,-2-9 15-16,4-1 17 16,6-12 2-16,4-12-32 15,0-6 10-15,-7-5-4 16,0-1 25-16,-2 2-3 16,-9 9 1-16,-8 12 3 15,-11 10 56-15,0 3-56 16,0 8-1-16,-24 11 1 15,-1 4 9-15,6 5 8 16,11-3-9-16,8 0-7 16,0-3 9-16,10-3-1 15,18-4 1-15,5-5 2 16,2-6 8-16,-1-4 21 16,2 0 7-16,-3-7-11 15,-3-6-18-15,-9-9-14 0,-12-3 2 16,-9-6-7-16,0-2-12 15,-21-1-29-15,-12 4-12 16,-6 3-13-16,-5 8 20 16,8 8-2-16,5 5-34 15,17 6-78-15,14 0-64 16</inkml:trace>
  <inkml:trace contextRef="#ctx0" brushRef="#br0" timeOffset="10929.5682">21088 9334 593 0,'0'0'21'15,"0"0"66"-15,-13 47-27 16,13-28-26-16,0 3 0 16,0 0-12-16,21-1-4 15,1-2-14-15,6-5-4 16,1-3 4-16,-2-5 0 15,-4-3-1-15,-6-3 5 16,-2 0 3-16,0-6-9 16,1-8-2-16,-2-6-22 15,3-1 16-15,2-1 4 16,-5 3 2-16,-2 3 0 16,-3 8 0-16,-6 5 0 0,-2 3-1 15,-1 0-16-15,0 5-2 16,0 6 12-16,0 2 7 15,5 0 0-15,7 0 5 16,7 0-4-16,4-3 9 16,1-1 9-16,6-4-8 15,4-2 0-15,-3-3 6 16,3 0 7-16,-8-3-6 16,-6-9-8-16,-3 0-7 15,-11-6-3-15,-6-2 0 16,0-2-7-16,0-2-4 15,-1 4-1-15,-17 6-3 16,3 4-1-16,2 5 8 16,3 5-5-16,3 0-12 0,4 0 2 15,3 7 9-15,0 3 2 16,15-1-4-16,22 1 9 16,14-2 7-16,13-3 0 15,14 3 0-15,14-7 0 16,0-1 0-16,-8 0 0 15,-17-2-3-15,-21-9 3 16,-13 0-1-16,-16-4 1 16,-5-4 0-16,-12-5 1 15,0-1 0-15,-12 4 0 16,-14 5 4-16,-10 8 3 16,-2 5-8-16,-8 3 0 15,1 0-4-15,2 13 2 0,5 4 2 16,9 1 0-1,18 1 1-15,9 1-1 0,2 2 4 16,9-2-1-16,32-1 6 16,11 0-4-16,15-4-2 15,16-2-1-15,8-4 0 16,1-4-2-16,1-3-13 16,-6-2 4-16,-11 0-36 15,-8-3 7-15,-10-7-3 16,-15-1 6-16,-11-4-73 15,-14-2 72-15,-7 5-6 16,-7 6-17-16,-1 3 25 0,-1 3-45 16</inkml:trace>
  <inkml:trace contextRef="#ctx0" brushRef="#br0" timeOffset="11541.0336">23040 9392 230 0,'0'0'25'15,"0"0"33"-15,0 0 35 16,0 0 28-16,147 11-32 15,-126-11 11-15,-8 0-28 16,4-4-16-16,-10-1-4 16,-1-4-26-16,3-3-12 15,-9-3-1-15,0-2-6 16,-10 0-3-16,-20 0-4 16,-7 4 0-16,-13 5-1 0,-14 7 1 15,-6 1-5-15,-3 5-2 16,3 12 6-16,9 0 1 15,14 2-1-15,18-1-2 16,15-1-2-16,14-1-1 16,0 1-1-16,14-3-2 15,26-3 4-15,9-3 5 16,1-5 6-16,-1-3-3 16,-7 0 3-16,-3-4-1 15,-3-8-4-15,-6-5 1 16,-3-7-2-16,1-5-12 15,-4-6-8-15,-6-8-18 0,2 0-9 16,1-6 18 0,-2-2 19-16,3 5 10 0,-8 8 0 15,-3 14 19-15,-9 13 68 16,-2 7-44-16,0 4-43 16,0 2-5-16,-13 13-4 15,-9 11 9-15,-3 8 10 16,4 6 1-16,1 7-1 15,8 7-3-15,6 1-1 16,6 1-2-16,0-8 3 16,13-11-7-16,9-11 2 15,2-9-1-15,-10-5 0 16,-1-7 6-16,-5-4-3 16,4-1 7-16,5 0 11 15,12 0-5-15,4-1-9 16,4-9-8-16,-3 1-19 0,-1-3-31 15,-8 0-107-15,-8 2-150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3:14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19192 8176 442 0,'0'0'1'0,"0"0"1"0,0 0 6 16,0 0 5-16,0 0 8 15,0 0-6-15,0-28-8 16,0 23 5-16,0 1-8 15,0-2 22-15,0 2-4 16,0 1 5-16,0 1 3 16,0 0-1-16,0 0 7 15,0 0-13-15,0-1-4 16,0 0-9-16,-3 2 1 16,-1 1-7-16,3-1 3 15,1 1 8-15,-3 0-12 16,3 0-3-16,0 0 2 15,0 0 2-15,0-3 5 16,0 3 5-16,4 0-5 0,29 0-8 16,13-3 0-16,20 0 5 15,10-1-4-15,12-3 1 16,9 4 4-16,7-3-2 16,13-1 0-16,-7 3 6 15,-6-1-11-15,-13 4 0 16,-19 0-6-16,-18-1 0 15,-17 2-3-15,-9-3-7 16,-13 2 13-16,-4 0-9 16,-10 1-4-16,-1 0-36 15,0 0-76-15,0 0-213 16</inkml:trace>
  <inkml:trace contextRef="#ctx0" brushRef="#br0" timeOffset="766.1609">18970 9000 76 0,'0'0'153'0,"0"0"-71"15,0 0 14-15,0 0-20 16,0 0-30-16,0 0-19 16,-7-3-7-16,4-1 5 15,1 1-15-15,-1 0 2 16,2 2 2-16,1-2-7 16,-3 1 11-16,0-1-6 15,0-2-5-15,-1 2 6 16,-3-1-10-16,7 2 10 15,0 2 14-15,0 0-1 16,0 0-14-16,0-3-3 0,0 3 1 16,24-2-2-16,21-3-7 15,19 3 0-15,12-3 0 16,12 2 8-16,16-4 5 16,13 3 0-16,7-1 1 15,11-3-2-15,-5 3-10 16,-7 1 15-16,-15-1-17 15,-21 2 4-15,-26 1-5 16,-21-2-5-16,-20-2-8 16,-10-1 5-16,-10-5 6 15,0-5-39-15,0-5-18 16,-6-3-92-16,-25-5-112 16</inkml:trace>
  <inkml:trace contextRef="#ctx0" brushRef="#br0" timeOffset="1594.2269">18904 6849 336 0,'0'0'34'15,"0"0"-9"-15,0 0 21 16,0 0 9-16,0 0 3 0,0 0-26 15,-50-35-9 1,46 31-3-16,-2-1 14 0,3 3-10 16,-1-1-4-16,1 2 0 15,2 1 2-15,1 0-11 16,0 0 1-16,0 0 0 16,0 0 1-16,0 0 6 15,0-2 8-15,11 1 1 16,24-2-20-16,20-4-4 15,20 3-4-15,9-4 3 16,17 1-1-16,15 0-2 16,9-3 1-16,5 0 0 15,-12 0-1-15,-15 3-1 16,-22-3 1-16,-31 5-3 16,-20 2-6-16,-19 2-4 0,-11 1 1 15,0 0-12 1,0 0-23-16,0 0-32 0,-9 7-50 15,-20 5 74-15,-9 0-98 16</inkml:trace>
  <inkml:trace contextRef="#ctx0" brushRef="#br0" timeOffset="2193.3406">19079 7464 223 0,'0'0'104'15,"0"0"-52"-15,0 0 21 0,0 0-11 16,0 0 18-16,0 0-16 15,-4 0-22-15,4 0-8 16,0 0-7-16,0 0-8 16,0 0-5-16,0 0-4 15,0 0 4-15,18 0-13 16,19 0-1-16,17 0 0 16,14 0 0-16,11-3 0 15,21 0 1-15,1 2-1 16,7 0 8-16,1 1-5 15,-12 0 3-15,-15 0-6 16,-23 0 0-16,-26 0 0 0,-19 0-1 16,-10 0 1-16,-4 0 0 15,0 0 9-15,0 0 3 16,0 0 8-16,0 0-16 16,0 0-2-16,0 0-2 15,0 0-33-15,0 0-31 16,-16 0-102-16,-9 0-150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3:24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11575 3155 542 0,'0'0'111'15,"0"0"-82"-15,0 0-4 16,0 0 21-16,0 0-26 15,0 0-7-15,0 0-3 16,-12 4-5-16,12-4-5 16,0 4-7-16,0 2 6 15,0 3 1-15,0-2 0 16,0 3 0-16,0-3 1 16,0-2-1-16,0 2 1 15,2-2-1-15,8 2 1 16,-4-1-1-16,1 1 0 0,5 0-1 15,-3 1 0 1,0-3-1-16,7 2-6 0,-6-5-4 16,9 1 4-16,-3-2-7 15,11-1 15-15,11 0 0 16,14-9 6-16,15-5-3 16,9-8-1-16,5-3-1 15,-3-1 0-15,-6 1 1 16,-9-2 2-16,-14 3-4 15,-13 1 1-15,-8 2-1 16,-9 3 0-16,-7 3 0 16,2 1 0-16,-6 2 0 15,8 2-11-15,-2 1-22 16,6 6-84-16,3 0-122 0</inkml:trace>
  <inkml:trace contextRef="#ctx0" brushRef="#br0" timeOffset="1027.4384">20610 3539 312 0,'0'0'85'0,"0"0"-55"15,0 0 37-15,0 0 9 16,0 0-31-16,0 0 4 16,-32-34-5-16,32 32-21 0,0 2 3 15,-1 0-3-15,1 0-10 16,0 0-2-16,0 0 4 16,0 0-10-16,0 0-5 15,-5 0-3-15,-1 6-6 16,0 5 9-16,-1 3 0 15,1-2 0-15,-1 4 1 16,7-7 3-16,-1 0-4 16,1-4-1-16,0-2-1 15,0-2 1-15,0 2 0 16,8-3 1-16,17 0 9 16,10 0 7-16,15 0 8 15,10-8-2-15,3-5-4 16,-1-1 5-16,4-4-14 15,0-4-9-15,3-2 0 16,1-1-4-16,4-4-4 16,-7 4-17-16,-3 3 19 0,-15 2-6 15,-10 6-5-15,-15 6-10 16,-11 3 4-16,-8 4-8 16,-1 1-100-16,-4 0-131 15,0 4-112-15</inkml:trace>
  <inkml:trace contextRef="#ctx0" brushRef="#br0" timeOffset="2244.634">10379 8479 364 0,'0'0'23'0,"0"0"-22"16,0 0-1-16,0 0 7 0,0 0 22 15,0 0-6 1,0 13-7-16,3-10 0 0,2-1-4 16,-3 0 3-16,0-1 3 15,2 0-3-15,1 1-3 16,-1-2 6-16,12 0 19 16,10 0 5-16,11-2-8 15,20-7-4-15,8-4-19 16,6-4-7-16,1-3-4 15,-4-3 0-15,-11-1 0 16,-7-3-16-16,-8 0-5 16,-16 4-11-16,-7 6-24 15,-13 2 21-15,-6 3-84 16</inkml:trace>
  <inkml:trace contextRef="#ctx0" brushRef="#br0" timeOffset="5294.2901">4277 3756 378 0,'0'0'64'16,"0"0"-40"-16,0 0-5 16,0 0 2-16,0 0-7 15,0 0 2-15,25-4 10 16,-6 4 16-16,-3 0-8 15,7 11-14-15,4 7 14 16,7 8-3-16,1 4-14 16,-1 0-7-16,-1 2-4 15,-5-3-4-15,-2-2 0 0,-12-6-2 16,-7-5 1-16,-3-4-1 16,-4-6 0-16,0-3-7 15,0-2-21-15,0-1-4 16,0-2 10-16,-8-12-104 15,-9-8-86-15,1-1 167 16,2-2 44-16,2 0 1 16,-3 0 0-16,3 0 24 15,2 7 36-15,2 5 71 16,2 8-9-16,0 4-46 16,0 1-54-16,-13 1-16 15,-5 10 1-15,1 7 7 16,-2 2 11-16,7-3-17 15,6 3 5-15,8-2-6 16,-6 2 1-16,10-2-2 0,0-4-6 16,0-3 8-16,0-3-8 15,0-5-4-15,0 0-23 16,0-3-28-16,-7 0-6 16,-5-2 24-16,-10-6-124 15,1-4 18-15,-4 3 143 16,8 0 12-16,-3 4 24 15,6 0 45-15,8 2-1 16,6 0 3-16,0 2-28 16,0-2-27-16,34-4-19 15,26 0-7-15,24-4-2 16,17 0 0-16,8-2 2 0,12-1-2 16,1 2-17-16,8-1-33 15,-8 1-50-15,-4 2-189 16</inkml:trace>
  <inkml:trace contextRef="#ctx0" brushRef="#br0" timeOffset="5920.0623">7476 3684 549 0,'0'0'83'0,"0"0"-41"15,0 0 7-15,0 0-24 16,-4082 0-25-16,8164 0 2 0,-4052 43 6 15,0-15 6 1,-1-2-3-16,6 3-9 0,-1-2 1 16,-4-1-2-16,-5-2-1 15,-8-2 0-15,-4-5-5 16,-8-5-47-16,-2-4 38 16,-3-4-31-16,3-4-12 15,3 0 20-15,5-15-106 16,-7-3-162-16</inkml:trace>
  <inkml:trace contextRef="#ctx0" brushRef="#br0" timeOffset="6127.5792">7751 3838 139 0,'0'0'136'0,"-17"-61"-56"16,7 34 11-16,2 9 52 0,1 8-29 15,4 6-36-15,-3 3-29 16,-3 1-22-16,-9 3-27 16,-7 7 4-16,-5 9 12 15,-3 0-1-15,6 1-5 16,-1-1-7-16,7-1-2 15,-3-1 4-15,2-3-5 16,2-1 0-16,-1-2-20 16,-2-2-26-16,0-6-41 15,2 1-44-15,-5-4-54 16,2-4-107-16</inkml:trace>
  <inkml:trace contextRef="#ctx0" brushRef="#br0" timeOffset="6231.419">7220 3849 339 0,'0'0'97'0,"0"0"15"16,0 0 11-1,0 0-86-15,0 0-34 0,213-41 2 16,-87 33-5-16,18-4-4 16,13 3-11-16,-1-4-74 15,-14 1-109-15</inkml:trace>
  <inkml:trace contextRef="#ctx0" brushRef="#br0" timeOffset="10841.9985">14011 3652 560 0,'0'0'0'0,"0"0"0"15,0 0 0 1,0 0 2-16,0 0 10 0,0 0 15 16,158 58-12-16,-125-41-6 15,-9 1 0-15,-1 0-7 16,-8-2-2-16,-4-2 0 15,-7-2-20-15,-4-4-26 16,0-1-24-16,-1-5-8 16,-17-2-71-16</inkml:trace>
  <inkml:trace contextRef="#ctx0" brushRef="#br0" timeOffset="11064.5694">14164 3702 466 0,'0'0'28'0,"0"0"-23"0,0 0 12 15,0 0 9-15,0 0-19 16,-117 55-5-16,85-41 0 16,7-2 0-16,-2-2-2 15,-1-3 0-15,4 3-20 16,-3-4-32-16,2-2-14 15,-1-2-26-15,3-2-201 16</inkml:trace>
  <inkml:trace contextRef="#ctx0" brushRef="#br0" timeOffset="11184.1731">13760 3797 347 0,'0'0'38'0,"0"0"6"16,0 0-20-16,0 0 21 15,161-40-45-15,-80 30 0 16,2 0-50-16,4-2-153 15</inkml:trace>
  <inkml:trace contextRef="#ctx0" brushRef="#br0" timeOffset="11958.7734">17646 3710 62 0,'0'0'417'0,"0"0"-372"0,0 0-35 16,0 0-9-1,0 0-1-15,0 0-1 0,3 17 1 16,10-3 12 0,5 2-3-16,1 1-5 0,-2-3-3 15,-3-2-1-15,-1 1 0 16,-3-2-1-16,-5-3-30 15,3-1-9-15,0-3-19 16,-2-1 8-16,10-3-51 16</inkml:trace>
  <inkml:trace contextRef="#ctx0" brushRef="#br0" timeOffset="12161.0072">17908 3749 487 0,'0'0'60'0,"0"0"-22"16,0 0 0-16,0 0-15 0,0 0-23 16,0 0-1-16,-15 6-3 15,-8 5 1-15,-4 2 6 16,-6 1-5-16,-7-2 2 16,-5-1-3-16,-10-2-31 15,-7-2-46-15,3-2-65 16</inkml:trace>
  <inkml:trace contextRef="#ctx0" brushRef="#br0" timeOffset="12293.2778">17569 3788 5 0,'0'0'270'15,"0"0"-270"-15,189-21-8 16,-118 14-130-16</inkml:trace>
  <inkml:trace contextRef="#ctx0" brushRef="#br0" timeOffset="13646.2131">4817 6358 562 0,'0'0'54'16,"0"0"-4"-16,0 0 29 15,0 0-31-15,0 0-21 16,0 0-9-16,0-8-10 16,0 8-6-16,0 0-2 15,0 0-2-15,2 3-9 16,6 10 4-16,2 2 7 0,1 3 3 15,-2 0-1-15,-3 1-1 16,-3-1-1-16,-2 0 2 16,-1-1 0-16,0-3-2 15,0-2 0-15,0 1-20 16,0-2-19-16,0-1-50 16,-13 0-80-16,7-5-179 15</inkml:trace>
  <inkml:trace contextRef="#ctx0" brushRef="#br0" timeOffset="14454.3845">7609 6295 491 0,'0'0'88'0,"0"0"-40"15,0 0 5-15,0 0-7 16,0 0-1-16,0 0-18 16,0 0-8-16,0 0-7 15,0 0-2-15,0 0-4 16,0 0-6-16,0 7-5 16,0 1 5-16,0 6 0 15,9-2 5-15,-3 5-4 16,-2-3 1-16,4 0 0 15,-1 1-4-15,-2 0-20 16,0-1-77-16,-5-3-183 16</inkml:trace>
  <inkml:trace contextRef="#ctx0" brushRef="#br0" timeOffset="17814.0413">17740 3899 149 0,'0'0'197'0,"0"0"-155"0,0 0-11 15,0 0 3-15,0 0-11 16,0 0-12-16,0 0-10 15,0 0 0-15,0 0 3 16,0 0 4-16,0 0 12 16,0 0 4-16,0 0 4 15,0 0 2-15,0 0 3 16,0-2-4-16,0 0-15 16,0-4-11-16,0 2 2 15,0-3 12-15,0-4 8 16,-2 0-7-16,-2-2-8 15,0 0-6-15,-1-4-2 16,5-2 2-16,-2 1-4 16,2-3 1-16,0 3 0 15,0 1-1-15,0-1 0 16,0 4 0-16,0 2 0 16,0 2 0-16,0 1 0 0,0 4 0 15,0-1 2-15,0 5-2 16,0 1 0-16,0 0 0 15,0 0 0-15,0 0 0 16,0 0 0-16,0 0-3 16,0 0 2-16,0 0-3 15,0 0 2-15,0 0 1 16,0 1-4-16,-10 13-1 16,-3 7 6-16,-1 8-2 15,-2 2 2-15,7 5 1 0,-3 3-1 16,6-2 0-1,-2 2 0-15,-2-3 0 0,1 0 0 16,-4-1 0-16,-1-3 0 16,-1-1 1-16,2-6 0 15,-4-3 2-15,5-4-3 16,-1-4 0-16,9-4-3 16,-1-3 6-16,2-5-2 15,3 1 0-15,-3-3-1 16,3 0 0-16,0 0 0 15,0 0 5-15,0 0 10 16,0 0-2-16,0-3-1 16,0-6-11-16,0-2 0 15,0-5-1-15,0-3 0 16,0-2 0-16,0-4-2 0,3-3-1 16,7-2 2-16,1 0-1 15,1-6-1-15,1 3 3 16,-1-2 0-16,1 3 0 15,-2 2 0-15,3 2 0 16,-1 3 0-16,-1 3 2 16,-3 2-2-16,-3 6 0 15,-3 5 0-15,0 4 2 16,-3 4 6-16,0 0-7 16,0 1 1-16,0 0-2 15,0 0-3-15,0 0 2 16,0 0 0-16,0 0-6 15,0 4 1-15,0 12-2 16,-3 4 6-16,-8 5 2 0,1 4-1 16,-2 2-3-16,2-4 3 15,2 4 1-15,0-2 0 16,0-5 0-16,3-2 0 16,0-4 0-16,-2-3-1 15,6-2-5-15,-5-2-9 16,0-3-10-16,-2 1-22 15,-1-4-71-15,-6-2-57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3:46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7167 12613 460 0,'0'0'68'0,"0"0"-54"16,0 0 13-1,0 0 3-15,0 0-15 0,0 0-12 16,0 0 2 0,0 0 12-16,181-1 9 0,-119-3-12 15,4-1-7-15,-2-2 2 16,-1 1 0-16,-10 0-5 15,-12 3-4-15,-11 2-1 16,-10 1-3-16,-9-1-29 16,0 1-14-16,-7 0-27 15,-4 0-53-15,0 0-51 16</inkml:trace>
  <inkml:trace contextRef="#ctx0" brushRef="#br0" timeOffset="575.5387">7063 12579 76 0,'0'0'184'0,"0"0"-164"16,0 0 2-16,0 0 8 15,0 0-18-15,0 0-9 16,-15 4 5-16,15-1 12 16,0-1 5-16,0 3 23 0,9 0-14 15,-3 2-4 1,6 1 0-16,-5 4-2 0,-1 3 1 16,2 4-12-16,-4 2 9 15,-1 3 2-15,2 1-8 16,-1 1-8-16,4 5 1 15,-2-1 8-15,0 1-18 16,-1-2-2-16,0 0 5 16,-5 0-3-16,4-4 0 15,-4-1-3-15,2-1 4 16,1-3 0-16,-3 0-4 16,3-1 0-16,0 0 0 15,3-7 2-15,3-2-2 16,-3-3 1-16,4-4 3 0,5-1-2 15,9-2 1 1,7 0 3-16,5 0-3 0,7-3 1 16,3-4-4-16,-2 0-1 15,2-2-2-15,3 1-6 16,2-3 9-16,-2 3-5 16,-7 0-4-16,0 1 5 15,-9-2-5-15,-8 1-57 16,-4-1 15-16,-9 1-39 15,-5-4-57-15,-4 1-225 16</inkml:trace>
  <inkml:trace contextRef="#ctx0" brushRef="#br0" timeOffset="925.8164">7121 12872 403 0,'0'0'85'0,"0"0"-59"0,0 0-9 16,0 0-4-16,0 0-13 15,0 0 10-15,127-8 9 16,-83 5 8-16,-2-1-9 16,-4-1-4-16,-1 0-2 15,-10 2-10-15,0 0 0 16,-5 1-2-16,-4 0 0 16,-6 0-4-16,-3 2-31 15,-3 0-61-15,-2 0-78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3.5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-1296 3547 516 0,'0'0'51'0,"0"0"-45"0,0 0-2 15,0 0 13-15,0 0-3 16,0 0-2-16,0 4-3 15,0 0-2-15,0-4-1 16,0 3 3-16,12-3 6 16,12 0 3-16,14-4 7 15,21-20 3-15,11-7-2 16,10-13-17-16,2-7-4 16,-7-7-3-16,-4-6 0 15,-13-7-2-15,-5-17 0 16,-18-2-3-16,-8 2-10 15,-15 14-7-15,-12 21 20 16,0 22 0-16,0 15-3 0,0 11 3 16,-17 5-4-16,-14 0-8 15,-10 13-3-15,7 6 11 16,6 3-6-16,11 1-3 16,17 2-4-16,0-1 3 15,0 2 9-15,30 2-8 16,19 1 6-16,10 4 3 15,7-2-2-15,-4-2-2 16,0-2 7-16,-12-4-2 16,-7-4 3-16,-19-2-3 15,-8 0 3-15,-14-1 0 16,-2-2 1-16,0 4 5 0,-36-5-3 16,-13 0 5-16,-8-4-8 15,-5-2-4-15,-2-4-27 16,2-3-17-16,14-3-57 15,16-10 15-15,14-3-49 16,18-1-29-16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3:52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18721 4975 409 0,'0'0'30'15,"0"0"4"-15,0 0 5 16,0 0-10-16,0 0-11 16,0 0-4-16,0 0-10 15,-1 0-1-15,1 0 7 16,0 0 15-16,0 0 6 16,0 0 4-16,0 0 2 15,0 0-2-15,0 0-4 16,0 0-13-16,0 0-3 0,0 0 1 15,0 0 1 1,0 0-3-16,0 0-4 0,0 0-2 16,0 0-1-16,22-4-6 15,18-1 0-15,19-2-1 16,12 1-3-16,8 0 3 16,14-1 0-16,8 0 0 15,19-3 0-15,10 1 0 16,5-1 0-16,3 1 0 15,-2 1-2-15,-6 1-1 16,-6-1 3-16,-14 3-3 16,-8 1 0-16,-10-1-2 15,-16 4 3-15,-7-1-7 16,-18 2-15-16,-18-2 1 16,-10 2 5-16,-11 0 7 0,-9 0 6 15,-3 0 1-15,0 0 4 16,0 0 0-16,0 0-8 15,0 0-35-15,-12 0-55 16,-25 2-34-16,-17 3 50 16,-5 2-331-16</inkml:trace>
  <inkml:trace contextRef="#ctx0" brushRef="#br0" timeOffset="532.5434">18566 5138 194 0,'0'0'252'0,"0"0"-228"15,0 0 5-15,0 0 13 16,0 0-21-16,0 0-9 16,42-7-7-16,-21 4-4 15,3 1 2-15,6 0 6 16,14-3 12-16,3 2-11 0,16-1 3 16,8-1 11-16,5-3-4 15,13 1 4-15,13-3-4 16,17 1 10-16,11-3-11 15,13 1 1-15,9 0-1 16,3 1-5-16,5 3-10 16,-4 0 0-16,-11 2-2 15,-14 3-2-15,-20 2 0 16,-17-2 0-16,-20 2-3 16,-19 0-3-16,-23 0-5 15,-14 0 9-15,-10 0 1 16,-8 0 1-16,0-1 11 0,0 1-1 15,0 0-5 1,0 0-4-16,0 0-1 0,0 0-18 16,0 0-18-16,0 0-35 15,-20 0-36-15,-7 0-53 16,-9 0-212-16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4:05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8442 7294 410 0,'0'0'17'0,"0"0"-14"15,0 0-3-15,0 0 23 16,0 0-8-16,0 0-11 16,0 0-4-16,0 0-4 15,-5-15 4-15,5 14 0 16,0 0 0-16,0-1 1 16,1-1 6-16,-1 2-4 0,0 1 25 15,0-3 4 1,0 2-10-16,0-1-8 0,0 2 3 15,0 0 0-15,0 0-5 16,0 0 3-16,0 0-12 16,12 14 0-16,0 9 12 15,6 3 12-15,0 2-5 16,1-1-11-16,2 1 3 16,-4-4-8-16,-4-5-4 15,-4 0 6-15,-6-6-7 16,-3-4 4-16,0-5-3 15,0-2 4-15,0-2-2 16,0 0 20-16,0 0 24 16,0-1 1-16,-12-12-35 15,-9-3-14-15,3-3-1 16,3-5-10-16,8-1-4 16,2-3 3-16,5 3 4 0,0 7-2 15,0 5 7-15,15 7 0 16,0 4-7-16,9 2-6 15,4 0 7-15,7 0 8 16,3 10-5-16,3 1 6 16,-5 4-3-16,-6 1 2 15,-9-1-10-15,-11-2-7 16,-10-1 2-16,0-2 3 16,0-3 5-16,0-5 8 15,-5 0 0-15,5-2 6 0,-1 0 17 16,1-10 2-1,0-6-25-15,0-4-14 0,25-2 11 16,9-2-4-16,7 3 1 16,-5 5 4-16,-6 6 1 15,-4 7-1-15,-5 0 2 16,-3 3-2-16,-5 0 2 16,3 7 2-16,0 6 0 15,1-1 2-15,0 2 0 16,4 3-3-16,4-2 1 15,8-1-2-15,9 1 0 16,10-4-20-16,9-5-47 16,9-2-54-16,-2-4-37 15,-3 0-151-15</inkml:trace>
  <inkml:trace contextRef="#ctx0" brushRef="#br0" timeOffset="383.5109">9676 7262 472 0,'0'0'57'15,"0"0"-31"-15,0 0 5 16,-147-27 0-16,103 27-19 16,-4 6-4-16,8 9 15 15,3 1-10-15,7 3 1 16,9-2-2-16,9-1-9 16,12-2-2-16,0-2-1 0,3 1 0 15,27-5-4-15,6-2-5 16,7-5 8-16,3-1 1 15,-5 0 0-15,-8-4 3 16,-8-6-2-16,-7-1 2 16,-6-2 13-16,-2-2-4 15,-6 1 11-15,-1 5-3 16,-3 1 11-16,0 5 1 16,0 1-5-16,0 2-18 15,0 0-9-15,0 0 0 16,0 0-4-16,5 7 1 15,6 2 0-15,6 2 2 16,9 1-9-16,8 0-30 16,6-2-31-16,3-3-35 15,-2-3-76-15,-10-2-114 0</inkml:trace>
  <inkml:trace contextRef="#ctx0" brushRef="#br0" timeOffset="1298.109">9928 7243 349 0,'0'0'58'16,"0"0"2"-16,0 0 7 15,0 0-13-15,0 0-25 16,0 0-18-16,20 19 18 16,-3-3-11-16,0 2-9 15,7 1-3-15,-2-2 4 0,-2 0-8 16,-8-3 0-16,-5-6 1 15,-5-1 0-15,-2-4-1 16,0-3-2-16,0 0 3 16,0 0 7-16,0 0 14 15,0-10 13-15,0-4-37 0,0-4 0 16,13-2-7 0,-1 0 7-16,4 3-11 15,2 3 6-15,-2 4 5 16,0 6-5-16,-5 4-1 15,1 0 1-15,0 0-2 16,0 0 6-16,0 3 1 16,-1 5 1-16,3-1 0 0,-1 3 0 15,1-3-1-15,3 0 2 16,2 1-2-16,0-4-2 16,1-1-2-16,4-3 3 15,1 0-2-15,5-3-12 16,-4-9-2-16,0-2-1 15,-3-3 7-15,-11 0 11 16,-4 2 0-16,-8 6 12 16,0 3 28-16,0 4-11 15,0 2-12-15,0 0-10 16,0 0-4-16,0 0-1 16,0 8-4-16,0 0 4 0,-3 3-2 15,3-2 1 1,0 2-1-16,9-2 0 0,23-2 0 15,11-1 0-15,6-5 2 16,2-1-2-16,-1 0-1 16,-11-8 0-16,-6-5-4 15,-5 0 5-15,-7-3-6 16,-7-4 6-16,-4 2 0 16,-3-1 3-16,1 3-3 15,-3 2 0-15,2 6 1 16,-7 3 1-16,3 3 7 15,-3 2-9-15,0 0-3 16,2 15-5-16,5 15 8 16,-1 12 8-16,9 8 23 15,2 3-14-15,8 0 1 0,-7 2-6 16,-2-3-6-16,-8-3-6 16,-8-6 5-16,0-13-5 15,-16-11 4-15,2-6 23 16,3-6 8-16,6-7-4 15,5 0 15-15,-5-7 19 16,5-15-30-16,0-12-34 16,5-9-1-16,33-9-2 15,14-7-8-15,17-6-12 16,7-6-9-16,7 8-32 16,-2 11-18-16,-9 14-86 15,-12 16-48-15</inkml:trace>
  <inkml:trace contextRef="#ctx0" brushRef="#br0" timeOffset="2735.7262">15553 6984 606 0,'0'0'33'0,"0"0"13"16,0 0 6-16,0 0-26 0,0 0-20 16,0 0-6-1,0 27 0-15,0-5 15 0,0 6-8 16,0-1 3-16,0 0-10 16,6-3 3-16,0 0-1 15,-1-6-2-15,-4-6 0 16,-1-5 2-16,0-3-2 15,0-4 4-15,0 0 3 16,0 0 9-16,0-8 56 16,0-9-50-16,0-6-22 15,0-4 0-15,7-2-2 16,6 0 2-16,6 3-16 16,-4 5 11-16,-2 8 5 15,-4 6 2-15,-6 5 1 16,0 2-3-16,3 0-5 15,6 0-7-15,4 9 7 0,7 1 4 16,5 7 2-16,-4-1 0 16,-3 2 0-16,-3-2 0 15,-9-5-2-15,-2-1-2 16,-7-6-1-16,0-2 3 16,0-2 1-16,0 0 0 15,1 0 3-15,3 0 7 16,4 0 21-16,10-9 9 15,6-4-37-15,5-2 1 16,-1 4-4-16,-6 1-2 16,-11 6 1-16,-4 1 1 0,-3 3 0 15,3 0 0 1,5 0-5-16,5 4 5 0,6 6 2 16,5 0 0-16,1 2 0 15,6 2-2-15,2 1 0 16,1-3-5-16,6 0-8 15,-6-2-17-15,-5-6-13 16,3-4 13-16,1 0 1 16,1 0 8-16,-5-7 8 15,-3-5 8-15,-10-2 5 16,-14-3 0-16,1-5 0 16,-7 2 13-16,0 4 2 0,0 2 13 15,-18 4 11 1,-3 6-23-16,-4 2-10 0,-18 2-6 15,-6 0-1-15,-2 8 1 16,5 4 4-16,1 1 1 16,6 1 3-16,15 2-7 15,6-2 4-15,18 1-5 16,0 1 0-16,10-2-3 16,20-2-7-16,8-2-6 15,2-8 4-15,-1-2 10 16,2 0-3-16,1-4 0 15,-6-7 0-15,-1-3 1 16,-6-3 0-16,-5-2 1 16,-6 4 3-16,-9 2-5 15,-4 6 10-15,-5 3-4 16,0 4 6-16,0 0-7 16,0 0-9-16,0 8 0 0,-10 5 9 15,3 1 0-15,7 1 0 16,0 1 0-16,4 2 0 15,29 0-13-15,9-4-40 16,9-8-50-16,-8-4-71 16,-4-2-25-16</inkml:trace>
  <inkml:trace contextRef="#ctx0" brushRef="#br0" timeOffset="3650.8809">16830 7061 42 0,'0'0'281'16,"0"0"-230"-16,0 0 7 15,0 0-43-15,0 0 12 16,0 0 50-16,9 11-6 16,-9 3-42-16,0 3 1 15,0-3-11-15,0 3-17 16,6 1 0-16,-1-7 2 16,0 0-4-16,-5-6 2 15,0-2-2-15,3-3 5 16,-3 0-5-16,0 0 7 15,0 0 9-15,5-8 14 16,4-6-25-16,8-3-5 16,7-2 0-16,6 1 0 15,-2 4-5-15,-3 3-1 16,-8 4 2-16,-5 5 1 0,-2 2-7 16,-2 0 3-1,0 6 7-15,-1 5 2 0,-1 0 7 16,-3 2-2-16,6-2-5 15,2 2 0-15,5-1-1 16,-2-2-1-16,3-3 3 16,2-2-3-16,1-3-3 15,4-2-4-15,1 0 3 16,0-7 1-16,-5-2-11 16,7-5 5-16,1-2 2 15,-6-1 6-15,1 0 1 16,-5 5 0-16,-9 2 6 0,-4 4 2 15,-5 3 15 1,0 2-14-16,0 1 1 0,0 0-10 16,0 3 4-16,-5 5-1 15,-3 2 1-15,8 0-2 16,0 1 1-16,0-2-2 16,18-1 3-16,13-1 0 15,3-2-3-15,0-5 2 16,-2 0-3-16,-6 0 0 15,-8-8 0-15,1-1 1 16,-1-3-1-16,-5-5 0 16,7 2 0-16,-8 1 0 15,2-1 0-15,-3 7 0 16,-6 2 1-16,-4 6-1 0,-1 0 0 16,0 5-5-16,0 16 5 15,0 10 5-15,0 11 25 16,0 8-3-16,0 3 1 15,0 3-11-15,0 0-14 16,0-8-1-16,0-9-1 16,-14-10 3-16,-3-9-4 15,2-9 2-15,4-8 5 16,1-3 6-16,-2 0 28 16,-3-9 5-16,3-10-37 15,5-8-3-15,7-4-4 16,16-11 1-16,29-1-3 15,10-10-5-15,8 1-1 0,-2 6 0 16,0 10-7-16,-7 12-12 16,-11 9-29-16,-6 6-25 15,-1 4-27-15,-15 1-75 16,-5 1-284-16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4:16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8977 3191 684 0,'0'0'15'0,"0"0"-8"16,0 0-1-16,0 0 5 15,0 0-11-15,0 0 1 16,4 65 31-16,17-22-10 15,3 3-12-15,1 0-4 16,3-3-4-16,-8-1-2 16,-4-1 5-16,-10-5-5 0,-6-9 1 15,0-8 1-15,0-6-2 16,0-9 7-16,-1-2-2 16,-4-2-2-16,-6 0 6 15,-11-12-9-15,-6-9-3 16,-11-7-30-16,2-7 20 15,-2-4 3-15,-4-5 2 16,-2-6-1-16,2-4 4 16,7-1 5-16,15 1 0 15,10 6 1-15,11 9 6 16,0 10 13-16,4 8-4 16,27 1-11-16,12 3-5 15,16 2 0-15,-1 1 1 16,10 9 2-16,3 5-1 0,5 0 1 15,-2 17-2-15,-7 8 5 16,-17 4 2-16,-24 0-6 16,-21-2 9-16,-5-1-6 15,-35-2 8-15,-21 0 5 16,-10-2-10-16,-7 0-6 16,5-5-2-16,8 2-13 15,11-6-43-15,7-2-94 16,15-6-250-16</inkml:trace>
  <inkml:trace contextRef="#ctx0" brushRef="#br0" timeOffset="1484.8637">9391 3275 729 0,'0'0'26'0,"0"0"-26"16,0 0-3-16,0 0 3 15,145 32 5-15,-83-14 1 16,0 5-1-16,-8 0-4 16,-13-2 1-16,-19-1-1 15,-17-5 0-15,-5 0 4 0,-9-4-3 16,-26-2 9-16,-6-5-1 15,-1-4 5-15,1 0 4 16,11-10 1-16,6-9-2 16,15-4 6-16,9-7-24 15,4-4-7-15,38 1-35 16,9 2 0-16,6 11 11 16,-1 6-29-16,-2 10-7 15,-9 4-18-15,-7 3 37 16,-14 12-5-16,-7 3 18 15,-4 2 10-15,-3-3 13 16,-3 0 12-16,2-3 11 16,-5-4 5-16,4-2 14 15,0-4 8-15,1-1 5 16,9-3 9-16,13 0 3 0,16 0 2 16,6-10-30-16,-2-5-22 15,-9 1 0-15,-12-3-1 16,-11 0-1-16,-8-1 10 15,-11 4 1-15,0 2 29 16,0 7-21-16,-13 4-7 16,-7 1-15-16,-6 2 0 15,0 8-6-15,2 4 2 16,10-2 2-16,7 1-2 16,7-2 3-16,0-2-1 15,3 1-6-15,28-2-3 16,23-3 6-16,8-3 5 15,10-2-7-15,2-5 5 0,-14-9-33 16,-7 0-14-16,-24-4 6 16,-11-6 0-16,-13 1 29 15,-5-3 14-15,0-2 4 16,-6-1 10-16,-8 5 3 16,6 4 15-16,-2 8 27 15,6 9-7-15,-3 3-25 16,1 3-27-16,-7 16-16 15,5 14 16-15,8 11 26 16,0 3-9-16,24 7 4 16,16 3-2-16,4 1 0 0,6 4-10 15,-7-6-5 1,-6-4-3-16,-8-12-1 0,-7-12-3 16,-10-9 3-16,-5-8 0 15,-7-5 0-15,0-6 0 16,0 0 3-16,0-6 7 15,0-10 8-15,-24-9-18 16,-2-2-4-16,-6-6-8 16,2 1-18-16,-2-1-5 15,5 4 18-15,2 7 8 16,8 5 3-16,8 7 6 16,9 0 0-16,0 1-5 15,22-1 3-15,18-1-7 16,12-3 2-16,7-1 6 15,1-3-4-15,-4-1 0 0,-12-3 4 16,-8 5 1-16,-14-2 0 16,-10 2 2-16,-8 3 12 15,-4 4 9-15,0 3-1 16,0 5 4-16,0 2-24 16,-17 2-2-16,-7 10-4 15,2 5-2-15,5-1 4 16,5 3-1-16,9-3 3 15,3 1-1-15,0-1-3 16,21-2-3-16,19-4-18 16,9-3-1-16,3-7-16 15,4 0-33-15,-13-6-64 0,-13-7-44 16,-16-4 24-16,-7-3 67 16,-7 0 92-16,0-3 116 15,0 0-15-15,0 6-50 16,0 5 57-16,0 6-20 15,0 3-45-15,0 3-43 16,0 0 0-16,4 6 0 16,21 5 4-16,2 5 9 15,8 1 9-15,5 1-2 16,1 0-15-16,-3-1 1 16,-17-3-4-16,-5-5-1 15,-13-6 0-15,-3-1-1 16,0-2 13-16,0 0 27 15,0-2 21-15,-10-7-31 16,1-8-21-16,8-1 3 0,1-3-11 16,0-1-1-16,21 3-13 15,8 2-9-15,4 6-9 16,-2 7-32-16,2 4-30 16,0 0-60-16,-1 4 8 15,9 6-181-15</inkml:trace>
  <inkml:trace contextRef="#ctx0" brushRef="#br0" timeOffset="2719.271">12086 3246 460 0,'0'0'43'0,"0"0"26"16,0 0 1-16,0 0-41 16,0 0 7-16,-131-32-17 15,86 32-16-15,-2 12-3 16,-1-1 0-16,8 3 7 15,7-2-6-15,7 0 1 16,15-1 1-16,8-1 1 16,3-1-4-16,12-4 0 15,31-1-2-15,15-4-1 16,8 0-2-16,-7-4-17 16,-9-7-32-16,-9-2-16 15,-14 1-45-15,-12-2 64 16,-6 0 51-16,-5 5 2 15,-4 2 21-15,0 3 34 0,0 4-7 16,0 0-50-16,0 3-11 16,-5 9 11-16,-3 3 10 15,5 3 0-15,3-1 7 16,0-1-6-16,0 0-3 16,24-1 5-16,3-5-4 15,6-3-4-15,1-7 5 16,5 0 25-16,-5-3-4 15,-1-8-19-15,-9-7-4 16,-2-1-6-16,-10-8 3 0,-6-1-2 16,-5-2-3-1,-1-6-4-15,0-1 1 0,0-3-8 16,-13-6 6-16,1 0 2 16,2 4 2-16,1 11 2 15,1 12 14-15,4 11 8 16,-2 8 17-16,-4 0-40 15,-6 20-9-15,-1 8 9 16,8 10 1-16,6 4 4 16,3 3 0-16,0 0-5 15,3 1 0-15,13-2 4 16,10-3-4-16,3-5 1 16,1-10-3-16,2-7 2 15,-1-6 0-15,-3-8 0 16,-3-5-6-16,1 0 6 15,-1-7-1-15,-5-7 4 0,-6-6-2 16,-3-5 0-16,-11-3 2 16,0-1-3-16,0 4-1 15,-5 6-1-15,-11 6-3 16,-3 7 2-16,-4 6-7 16,0 0-6-16,4 2 0 15,0 5 14-15,10-1-8 16,9 1 5-16,0-3-5 15,0-1-18-15,28-1 22 16,16-2 6-16,18 0 8 16,9-7 1-16,-1-8-7 0,-3-4 2 15,-17-2-3 1,-8-1 3-16,-12-5-4 0,-8-5-12 16,-7-6-4-16,-11-3 9 15,-4-2 1-15,0 6 6 16,0 7 0-16,-1 12 7 15,-11 10 68-15,-7 8-61 16,-5 0-14-16,-7 14-4 16,-12 8 2-16,7 10 2 15,2 9 5-15,13 4 4 16,5 5-2-16,8 3-6 16,8 0 0-16,7-7 0 15,30-5-1-15,14-7-7 16,7-13 3-16,1-8 4 15,0-6 13-15,4-7-3 0,5 0 5 16,1-14-2-16,-9-4-10 16,-14-5-3-16,-13-5-1 15,-12-3-3-15,-15 0 0 16,-6 3 3-16,0 7 0 16,0 7 2-16,-3 7 3 15,-12 7-4-15,-7 0 0 16,-2 7-11-16,1 10 11 15,7 4-5-15,13-1 5 16,3 4 0-16,4-3 4 16,28 0 1-16,16-4-3 15,15-3-2-15,7-5-5 0,5-1-21 16,0-8-95-16</inkml:trace>
  <inkml:trace contextRef="#ctx0" brushRef="#br0" timeOffset="4319.9432">14282 3487 465 0,'0'0'87'0,"0"0"-84"16,0 0 53-16,0 0 32 15,0 0-25-15,0 0-9 16,41-21-43-16,-3 2 6 15,1-5 10-15,3-5-19 16,-5-8-8-16,-4-3-10 0,-15-2-34 16,-15 2-1-1,-3 5 15-15,-12 6 13 0,-18 12 11 16,-12 5 6-16,0 8 18 16,1 4-18-16,-1 0-1 15,18 0-1-15,9 6-1 16,15 1-19-16,0 1-53 15,25-2 3-15,27 2 26 16,19 4 1-16,9 1-14 16,-2 3 7-16,-12 4 26 15,-15 1 26-15,-13 1 2 16,-16 3 9-16,-5-4 19 16,-14-1 38-16,3-3-8 15,-6-5-24-15,6-3 3 16,-2-1-12-16,5-2-14 0,9-3 0 15,3-3 5 1,12 0 4-16,7 0-9 0,8-6-4 16,7-5-9-16,-4-6 6 15,2 0-6-15,-5-6-2 16,-12 0-1-16,-13-1 1 16,-10 5 1-16,-13 5 1 15,0 5 31-15,0 5-9 16,-17 4-22-16,-8 0-5 15,1 7 2-15,-2 6-1 16,5 2 2-16,10-1 0 16,6 0 2-16,5-3 0 0,0-2-4 15,12 1 4 1,22-3 2-16,16-4-2 0,14-3 6 16,13 0 5-16,3-10 0 15,-16-7-11-15,-11-1-6 16,-23-5-10-16,-12-1-10 15,-7-4 16-15,-11-1 8 16,0-1-2-16,0 0 8 16,-8 6-1-16,-5 4 0 15,2 10 25-15,5 6 1 16,3 4-13-16,-1 0-16 16,-2 7-15-16,2 13 12 15,4 10 0-15,0 9 6 16,17 8 5-16,15 6 0 15,8 8-5-15,6 2-3 0,-4 1 0 16,-8-3-1-16,-2-7-1 16,-15-11-22-16,-8-17 21 15,-4-9-7-15,-2-7 6 16,-3-9 4-16,0-1 10 16,0-1 45-16,-17-12-5 15,-8-5-49-15,-3-8 5 16,5-4-3-16,-1-5 1 15,8-5-4-15,8-6-1 16,8-3-7-16,0 1-2 16,3 5 2-16,18 13 4 15,11 5 4-15,3 10-3 0,9 3-8 16,7 6 11-16,0 1-6 16,-4 3 4-16,-10 2-1 15,-4 7 0-15,-12 5-5 16,-12 5 7-16,-7 2 1 15,-2-1 0-15,0-1 0 16,-22-2-4-16,-7-1-4 16,-7-2-27-16,2-1-45 15,6-8-132-15</inkml:trace>
  <inkml:trace contextRef="#ctx0" brushRef="#br0" timeOffset="7583.7729">16018 3152 368 0,'0'0'17'16,"0"0"-1"-16,0 0 43 16,0 0-13-16,164 57-1 15,-126-35-23-15,-14 1-1 16,-8-5-19-16,-16-1 3 15,0-5 7-15,0-6 11 16,-21 0 8-16,2-5-10 16,-7-1 1-16,4-1-2 0,2-11-2 15,10-7-12-15,10-5-6 16,0-5-2-16,12 0-10 16,18 0-12-16,9 9-18 15,0 6-14-15,-4 7-1 16,-8 7-30-16,-3 0 5 15,-15 8 27-15,-9 10-112 16,0 4 160-16,0 2 7 16,0-2 1-16,0-2 27 15,0-1 32-15,0-7-13 16,0 1-4-16,17-5-8 16,15 0 8-16,3-6 16 15,12-1-2-15,14-1 0 16,5-3-34-16,6-9-14 15,-8-5-7-15,-3-2 3 0,-15-2-3 16,-12-2 3-16,-13-4 2 16,-13 2 6-16,-8 6 9 15,0 5 3-15,-11 7 27 16,-10 5-47-16,-5 2-5 16,-4 3-2-16,-3 8-1 15,8 2 1-15,8 1 2 16,8-4-1-16,9 1-2 15,0 1 3-15,5-4 1 16,25-3 1-16,12-1 3 16,17-4 10-16,7 0 1 15,4-10-12-15,-11-4 2 0,-11-2-6 16,-15 1 0-16,-18-1-1 16,-14-2-3-16,-1 1 4 15,0 1-2-15,-16 3 2 16,1 6 6-16,5 3 6 15,2 4-12-15,1 0-6 16,1 1 0-16,1 9 0 16,5 5 5-16,0 2-8 15,13 1 6-15,20 2 3 16,12 1 3-16,10-1 1 16,0 0 1-16,-13-4-4 15,-13-5 1-15,-17-2-2 16,-12-4 2-16,0 0 0 0,-33-1 1 15,-18-1-2 1,-12-1-1-16,1-2-16 0,5 0-8 16,14-4-4-16,10-6-5 15,11 3-1-15,14 0 4 16,8 2 14-16,3-1 2 16,32-1-10-16,15 0 13 15,13 0 11-15,17-2 5 16,8-4 20-16,8 0-1 15,2-4 12-15,-8-1-22 0,-16 1 1 16,-15 0-7 0,-21 0 3-16,-15 1-7 0,-8 3 5 15,-15 1-5-15,0 4 6 16,-4 3 6-16,-16 3-11 16,-7 2-5-16,-1 0-10 15,1 11 10-15,-1 3-2 16,11 1-5-16,4 3 4 15,13 1 1-15,0 1 0 16,21 2 1-16,22 2 0 16,6-2-6-16,8-5-11 15,-1-3-25-15,-14-6 3 16,-13-5-5-16,-15-2 27 16,-11-1 18-16,-3-1 14 15,0-10 3-15,0-3 6 0,0-3 11 16,-3-2-33-1,2 1 0-15,1 5 6 0,0 3 0 16,0 5 2-16,0 3-9 16,9 2-2-16,2 0-8 15,8 2 7-15,0 5 1 16,-3 1 2-16,1 2 0 16,1 1 0-16,-2 1 2 15,-4-3-2-15,-3-1 0 16,-8-1 0-16,-1-4-11 15,0-2-9-15,3-1 9 16,5 0 9-16,10-3-18 0,3-8-33 16,7-1-92-16,-1 1 130 15,-3 1 11-15,-4 3 3 16,-1 6 1-16,0 1 4 16,-3 0-1-16,2 1 36 15,3 6 18-15,0 3-19 16,4-1 13-16,4 5-14 15,4-3-5-15,1 0 2 16,0-2-18-16,4-4-5 16,-4 0 12-16,-6-5 10 15,-7 0-4-15,-5 0 15 16,-7-9 6-16,3-6-34 16,-6-7-14-16,2-2-2 15,-5-5-16-15,-3-2 4 16,0-6-17-16,0-7 6 0,0-4 4 15,0-2-7 1,0 3 13-16,1 10 13 0,1 10 19 16,2 14-18-16,-4 8 31 15,0 5-32-15,0 0-14 16,0 15 1-16,-7 7 13 16,-4 9 2-16,6 4-2 15,5 8 0-15,0 4 0 16,16 5 6-16,21-5-6 15,15-2 0-15,17-5 1 16,4-7 1-16,2-10 0 16,0-7 2-16,-9-7 8 0,-6-9-7 15,-5 0 6 1,-3-7 0-16,-1-6-3 0,-10-8-1 16,-11-4 0-16,-13-3-2 15,-17 0-2-15,0 0-3 16,-17 6-4-16,-20 7 0 15,-12 8 0-15,-11 7-6 16,-1 0 1-16,6 8 0 16,12 6 6-16,13-1-1 15,10 1 1-15,12-2 0 16,8-1-1-16,0 0-6 16,28-1 1-16,20-3-1 15,14 0 7-15,5-7-5 16,-4 0-17-16,-5 0 8 0,-10-5-12 15,-9-4-63-15,-9 1 34 16,-13 1 46-16,-13 2 9 16,-4 4 3-16,0 1 3 15,0 0-3-15,-20 6 0 16,2 8 0-16,5-2 12 16,4 1 3-16,9-2 0 15,0 0 7-15,0-3 3 16,15-2-2-16,22-2 7 15,20-3 7-15,7-1-11 16,7-1-16-16,-8-10-8 16,-14-7 3-16,-7 0-1 15,-15-5 3-15,-8-3-6 0,-8-6-1 16,-5-7 0-16,-6-9-20 16,4-7 6-16,-4-1-1 15,0 3 3-15,0 7 6 16,0 14 6-16,-4 15 40 15,-2 8-8-15,-2 9-31 16,-8 3-1-16,-5 15-7 16,1 7 7-16,3 6 0 15,5 5 0-15,12 5 0 16,0 3 1-16,0 4 2 16,0 1 0-16,25-3-3 15,17-6-2-15,7-5 2 16,5-6 3-16,1-7 1 0,-16-10-2 15,-9-4 10-15,-10-7 4 16,1-1 17-16,3-2 3 16,5-12-23-16,-4-8-8 15,-3-3-5-15,-5-5-4 16,-4-1 1-16,-1 4-1 16,-7 6 4-16,2 9 0 15,-7 7 0-15,0 5-7 16,0 1-20-16,0 13 4 15,-7 6 20-15,-2 1 0 16,4 4 1-16,5-3 2 16,0 1 0-16,21-3 0 0,12 0-1 15,9-6 1-15,2-5 0 16,9-4 2-16,-6-3-3 16,-6-2 1-16,-7 0-3 15,-10-9-7-15,-10-3 9 16,2-3-2-16,-6-2 5 15,-4 0-2-15,-2 3 3 16,-4 2-2-16,0 7 12 16,0 2-7-16,0 3-5 15,0 0-1-15,0 0-9 16,0 7-8-16,0 6 15 16,0 1 1-16,0 0 1 15,5-1 1-15,23-3-1 0,7 1 3 16,6-5 2-1,10-2-1-15,4-4 6 0,-4 0-5 16,-6 0-1 0,-9-9-2-16,-7 0 4 0,-8-4-6 15,-12 0-7-15,-6-4 3 16,-3-1-5-16,-6 1 8 16,-24 2-7-16,-4 4 8 15,-8 5-2-15,-9 6-1 16,-2 0-2-16,3 3 2 15,4 7 0-15,17 2-5 16,12-2 7-16,11-2-3 16,6-2-3-16,0 1-4 15,31 0 10-15,16-3 1 0,11-1 0 16,0-3 1-16,0 0-2 16,-8 0 0-16,1-2-1 15,-1-3-14-15,-1-1-16 16,2-2 5-16,-5 5 10 15,-1-1 11-15,-6 4-3 16,-5 0-12-16,3 0 19 16,-7 1-4-16,-4 5 6 15,-2 3 1-15,1 3 5 16,-9-1-5-16,-3 0 6 16,-5 1-6-16,-7 1 0 0,-1-6 1 15,0-2-1-15,0-2 1 16,0-3 7-16,0 0 1 15,-9 0 1-15,0-1 3 16,1-9-2-16,8-4-12 16,0-1-8-16,4-3-9 15,26 0 6-15,8-2 10 16,7 1-4-16,1 5 3 16,5 1 4-16,0 9-2 15,-1 0 6-15,-1 4 10 16,-3 0 26-16,-9 4 1 15,-3 6-19-15,-5 3-2 16,-10-2-12-16,-12-2-8 16,-3 2 2-16,-4-2-4 0,-14 2 0 15,-34-1-40 1,-19-5-58-16,-16-2-241 0</inkml:trace>
  <inkml:trace contextRef="#ctx0" brushRef="#br0" timeOffset="7796.2032">20767 2959 839 0,'0'0'63'15,"0"0"-53"-15,0 0 15 0,0 0-14 16,0 0-11-16,0 0-3 15,-40-3-69-15,-2 3-30 16,-19 0-32-16,-14 2-114 16</inkml:trace>
  <inkml:trace contextRef="#ctx0" brushRef="#br0" timeOffset="8012.9832">19331 2964 345 0,'0'0'83'15,"0"0"-41"-15,0 0 55 0,155-27-7 16,-84 16-23-16,5 2-43 16,-2 0-14-16,-14 1-10 15,-14 5-1-15,-18 1-40 16,-16 2-57-16,-12 0-94 15</inkml:trace>
  <inkml:trace contextRef="#ctx0" brushRef="#br0" timeOffset="8321.9805">18101 3009 561 0,'0'0'121'0,"0"0"-87"16,0 0 17-16,138-24-34 15,-76 14-10-15,2 2-3 0,7 0-4 16,-1 0 0 0,-2 3-7-16,-9 1-35 0,-9 1-109 15,-12-2-197-15</inkml:trace>
  <inkml:trace contextRef="#ctx0" brushRef="#br0" timeOffset="10072.942">2154 3628 528 0,'0'0'28'0,"0"0"-11"16,0 0 13-16,0 0 3 16,0 0-13-16,0 0-19 15,72 0 16-15,-32 18 19 16,14 8-13-16,2 7 0 16,-2 3-10-16,-4-1-2 15,-12-4-2-15,-8-8-5 16,-12-7-1-16,-8-4-3 15,-8-7 2-15,-2-5 2 16,0 0 10-16,0 0 5 16,-28-7 24-16,-14-10-43 0,-9-6-27 15,9-9-7-15,7-3 6 16,5-1-12-16,12 0 1 16,9 8 21-16,9 7 16 15,0 8 2-15,6 7 0 16,24 6 0-16,7 0 0 15,15 0 0-15,10 12 4 16,8 2 1-16,7 0-3 16,-7 4-2-16,-2-1 0 15,-8 0 2-15,-12-5-1 16,-11-1 1-16,-19-8 7 16,-10 0 13-16,-7-3 13 15,-1 0 29-15,3-10 9 0,-3-8-41 16,0-5-30-1,0-4 0-15,-8 0-4 0,-8-2-12 16,-8 0-43 0,5 1-23-16,4 3-6 0,11 11-28 15,4 7-12-15,13 7-61 16</inkml:trace>
  <inkml:trace contextRef="#ctx0" brushRef="#br0" timeOffset="10391.9746">3298 3570 343 0,'0'0'42'16,"0"0"31"-16,21 59-25 15,-7-36-3-15,5-1-9 16,3 0-8-16,1-5 3 16,2 0-6-16,2-2-16 15,1-8-7-15,-1-2 15 16,1-3 13-16,-5-2 4 15,-5-2-6-15,-9-8 5 16,-1-5-9-16,-8-4-8 16,0 2-2-16,-16-5-8 15,-18 3 2-15,-12 2-8 16,-8 0-11-16,-4 8-5 16,-2 1 2-16,9 6-9 15,8 2-2-15,13 0-13 16,14 0-42-16,13 0-54 0,3 0-94 15</inkml:trace>
  <inkml:trace contextRef="#ctx0" brushRef="#br0" timeOffset="10987.0282">3570 3409 509 0,'0'0'126'15,"0"0"-126"-15,0 0 8 0,0 0-5 16,58 50 33 0,-25-22 9-16,4 2-11 0,6-2-15 15,1-2-4-15,0-2-4 16,-7-4 1-16,-8-3-11 16,-13-7 1-16,-7-3-2 15,-6-4 0-15,-3-3-4 16,0 0-7-16,-3 0-2 15,-34-7-9-15,-8-6-128 16,-8-1 17-16,6 0 81 16,7 2-8-16,10 4 49 15,12 2 11-15,11 3 49 16,7 3-7-16,0 0-40 16,21 0 3-16,18 0-5 15,11 0 19-15,10 0 25 16,7-2-28-16,9-4 4 0,2-2 27 15,2-5-19-15,-1 4-8 16,-7-5-14-16,-11 1-2 16,-14 1-4-16,-18-1-1 15,-10-1-3-15,-19-1-9 16,0 4 9-16,-13-4 4 16,-17 7 1-16,-1 2 6 15,-1 6 0-15,2 0-3 16,5 4-3-16,7 9-1 15,9 4 8-15,6 1 7 16,3-1 4-16,0 0-4 16,20-2 7-16,15-2-6 0,6-1-3 15,9-4-3-15,12-2-9 16,8-5-1-16,9-1-3 16,6-1-6-16,-6-12-115 15,-6-4-520-15</inkml:trace>
  <inkml:trace contextRef="#ctx0" brushRef="#br0" timeOffset="11271.6542">5341 3328 544 0,'0'0'80'0,"0"0"-37"15,0 0 13-15,0 0-14 16,0 0-10-16,0 0 0 16,77-37-8-16,-77 26 9 15,0-1-18-15,0 2 0 16,-3 3-12-16,-5 2-3 16,1 3-8-16,4 2-12 15,-5 0-37-15,1 7-29 16,1 10 1-16,1 1-90 15,5 3-49-15</inkml:trace>
  <inkml:trace contextRef="#ctx0" brushRef="#br0" timeOffset="11519.7213">5732 3595 579 0,'0'0'122'0,"0"0"-66"15,0 0 0-15,0 0-27 16,0 0-10-16,0 0 11 16,101-49-15-16,-101 40 11 15,0 1-4-15,-5 1-10 16,-10 2-5-16,-5 5-7 16,-2 0-2-16,-3 0-6 15,-8 9-16-15,3 4-21 16,5 1-28-16,1 0-38 15,13-1-119-15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4:33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18606 3838 586 0,'0'0'48'0,"0"0"-24"16,0 0-17-16,0 0-7 15,0 0-3-15,0 0 3 16,-104 58 3-16,80-33 3 16,9 4 0-16,8-3-2 15,7 2 5-15,0-2 0 0,0-5-5 16,22-2-3-1,3-5-1-15,8-6 0 0,8-2 0 16,-3-5 6 0,-1-1 2-16,-6-1-2 0,-5-9-1 15,-12-7-2-15,-14-2-3 16,0-3 0-16,-11-5-5 16,-19-3-12-16,-3 0-3 15,4 1-14-15,0 1 6 16,9 2 0-16,14 3 16 15,6 2 7-15,1 2-16 16,35 2-29-16,8 4-1 16,6 5 24-16,-4 6 6 15,-6 2 4-15,-5 0 13 0,-5 11 3 16,-3 9 1-16,-5 5 6 16,-14 5 11-16,-8 9 11 15,0 5 8-15,0 11 14 16,-13 1-5-16,-8 5-7 15,1 4-5-15,-2-1-10 16,9 0-15-16,10-6-8 16,3-10 3-16,9-9 1 15,24-8-4-15,4-12 2 16,-4-9 8-16,3-8 7 0,-3-2-2 16,-4-9 7-16,-8-9-21 15,-9-7-1 1,-12-4-10-16,0-4-7 0,-16-1-3 15,-23 3-8 1,-3 3 0-16,-12 5 19 0,-3 5 9 16,2 6 0-16,8 0 7 15,14 2-5-15,12 3 18 16,21 2-2-16,0-3 5 16,12 0-23-16,30-5-5 15,9-2 3-15,3-2-3 16,-1 1 4-16,-8 2 1 15,-9 1-1-15,-10 5 0 0,-1 0-41 16,-6 0-96-16,-5 2-299 16</inkml:trace>
  <inkml:trace contextRef="#ctx0" brushRef="#br0" timeOffset="324.0218">19452 4059 410 0,'0'0'268'16,"0"0"-266"-16,0 0-1 15,79-46-1-15,-43 25 0 0,-6-4-1 16,-11 0 1-16,-15-1-1 15,-4-1-9-15,0 5-6 16,-20 4 16-16,-10 4 10 16,-8 6-10-16,1 2-4 15,4 5-11-15,8 1 8 16,10 0 1-16,12 1-7 16,3 6-45-16,13 2-44 15,29 0 25-15,7 1 17 16,1 1-135-16</inkml:trace>
  <inkml:trace contextRef="#ctx0" brushRef="#br0" timeOffset="2000.5453">19691 3928 142 0,'0'0'90'0,"0"0"-22"16,0 53-18-16,0-36-13 15,0-6-17-15,0 0-17 16,0-3 19-16,17-4 14 16,9-2-11-16,10-2-5 15,7 0-18-15,8-4-2 16,-2-8-49-16,-4 0 13 15,-11-3 6-15,-4-1-36 16,-9-3 66-16,-6 4 19 16,-9-1 18-16,-2 4 10 15,-4 5 5-15,0 4 28 16,0 3-27-16,0 0-53 0,-4 6-16 16,-11 8 14-1,0 1 1-15,3 0 1 16,10-1 3-16,2 0-1 15,0-2 1-15,12-2 3 0,18-3 0 16,13-5 0-16,12-2 8 16,2-2 7-16,3-10-13 15,-2-5-8-15,-15-3 0 16,-7-3-1-16,-11-2-1 16,-11-3-5-16,-7-4-5 15,-2 0 6-15,-5-9-1 16,0-1 7-16,0 0 1 15,-12 5-1-15,3 13 36 16,4 10-33-16,-3 9 70 16,0 5-68-16,-5 2-5 0,-7 12-15 15,-2 9 12-15,1 6 2 16,8 7 1-16,5 0 2 16,8 1-2-16,0 1 1 15,2 3 6-15,29 1-6 16,13-3 2-16,18-8 1 15,2-3-4-15,8-10 0 16,2-6-4-16,-8-9 9 16,-8-3-5-16,-9 0 2 15,-9-11-2-15,-4-5 1 0,-15-2 3 16,-11-3 3 0,-10-2 3-16,0 5 12 15,-1 1-4-15,-21 5-9 16,-10 6-2-16,-7 6-7 15,-10 0-11-15,-3 0-5 0,7 10 11 16,9-2 3-16,11-1-3 16,16-1-8-16,5-5-8 15,4 2-8-15,7 0-30 16,30-3 34-16,9 0-7 16,1 0-4-16,-10 0-14 15,-10-6 27-15,-8 4 15 16,-6 0 7-16,-12-1-3 15,2 3 2-15,-3 0-17 16,0 0 4-16,0 7 15 16,0 4 4-16,0 2 9 15,5 0-9-15,4-1 1 0,4 2 2 16,8-4 3-16,4-1 1 16,5-3 12-16,2-4-4 15,9-2-4-15,1 0 4 16,4-8-7-16,-9-6-10 15,-4-5-2-15,-12-2 0 16,-11-5-18-16,-2-5-11 16,-8 0 9-16,0-6-15 15,0-4 12-15,3-6-9 16,6-2 13-16,-3 3 19 0,4 6 25 16,-5 13 24-1,1 10 30-15,-6 12-43 16,0 5-35-16,0 0-1 15,-6 12-24-15,-9 8 24 16,0 10 7-16,8 4 3 0,3 4 7 16,4 3 1-16,4-2-14 15,28-2 3-15,7-1-1 16,3-6-3-16,4-7-2 16,-8-6-1-16,-1-7-3 15,-11-6-2-15,0-4-2 16,-1 0 5-16,-2-3 1 15,-1-11-13-15,-4-4-6 16,-8-4 7-16,-6 0 13 16,0 3 2-16,-4 5 15 0,0 6 1 15,0 5 6 1,0 3-19-16,0 0-5 0,-8 2-21 16,-4 7 19-16,0 0 2 15,8-1-1-15,4-1 1 16,0-1 0-16,0 2 1 15,21-4-2-15,12-1 1 16,4-1-7-16,0-2-22 16,-3 0-23-16,-5-5-30 15,-8-2-1-15,-7-3-30 16,-1 2 62-16,-9 1 51 16,-4 2 85-16,0 2 13 15,0 1-6-15,0 2-84 16,0 0-8-16,-1 7 0 15,-10 4 16-15,5 2 18 0,2-2-14 16,4 2 5-16,0-4-2 16,16 2-13-16,10-5 8 15,12 0-1-15,3-5 0 16,-3-1-5-16,-1 0-4 16,-7-7-8-16,-7-3-1 15,-5-1 1-15,-13-2 0 16,-5-1-1-16,0-2-4 15,-4 2 4-15,-22 0 1 16,-4 5 2-16,-2 1 6 16,-7 5-8-16,-1 3 0 15,0 0-4-15,13 0 1 0,3 6 3 16,9-1-4-16,11-2 3 16,4 0-3-16,0 2-11 15,13-1 2-15,18-2 8 16,13 0-1-16,3-2-37 15,-5 0-29-15,-4-2-49 16,-6-4-5-16,-6-2-168 16</inkml:trace>
  <inkml:trace contextRef="#ctx0" brushRef="#br0" timeOffset="3749.9488">22147 3791 78 0,'0'0'116'16,"0"0"-67"-16,0 0 10 0,0 0-15 15,0 0 5 1,0 0-18-16,40 48-15 0,-31-35 1 15,-1 1 4-15,1 0-14 16,4-5-5-16,-5 1 1 16,-1-3-2-16,-7-7-1 15,0 0 0-15,0 0 33 16,0 0 23-16,2-6-46 16,2-5-10-16,8 0-3 15,2-4-4-15,5 1 2 16,3-1-2-16,-1 2-3 15,0 5 9-15,-3 2 1 16,-6 6-1-16,0 0-3 16,1 0-2-16,-1 4 6 15,8 6 8-15,-2 0 3 16,5 1 2-16,7 0-3 0,-1 2-5 16,2-6 1-16,2 0 6 15,0-5-7-15,0-2 6 16,-1 0 17-16,1-4-16 15,-2-8-12-15,-7 1-2 16,-4-5-20-16,-5-1-1 16,-7 0-19-16,-6-3 1 15,-2 3 17-15,0 1-18 16,-6 1 38-16,-18 5 4 16,2 4 0-16,-8 6 0 15,2 0-1-15,5 3 1 16,5 8 1-16,9 0-1 0,9 2 9 15,0 2-1-15,8-1-1 16,25-2 1-16,1 2-4 16,8 0 10-16,-1-1 1 15,-7-2-10-15,-8 0 4 16,-12-5 11-16,-8 0-9 16,-6-1-8-16,0 0 9 15,-17-1-6-15,-20-1-4 16,-6 1-2-16,-1-1-17 15,10-3-21-15,4 0-31 16,8 0 13-16,11 0-13 16,11-3 46-16,0-1 23 15,3 1 28-15,27-4-17 0,7 0-6 16,14-2 8-16,12-7 32 16,1 3-19-16,9-7-23 15,-2-4-1-15,-2-3-2 16,-12-2-31-16,-15-6-3 15,-10 1 0-15,-12 1 16 16,-10 0 18-16,-10 6 29 16,0 7 16-16,-4 4-10 15,-15 6-21-15,0 6 31 16,-4 4-25-16,-1 0-13 16,0 4-6-16,1 7 24 15,4 4-12-15,0 5 3 0,10 1-2 16,6 7 1-16,3 3-8 15,0 1-2-15,24 3-4 16,8-3-1-16,-2-6-2 16,-3-1 2-16,-9-10-8 15,-8-5 5-15,-7-5 0 16,-3-3-8-16,0-2 11 16,0 0 0-16,0 0 12 15,0-9 0-15,0-3-12 16,0-2-6-16,0 3 6 15,9 1 3-15,4 5-3 16,0 0-8-16,-5 5 8 16,6 0-1-16,-3 0-7 0,-2 0 8 15,2 3 3 1,3 0 4-16,4 3 5 0,0-1 2 16,4 0 0-16,2-1-5 15,3-1-3-15,1-1-4 16,-7 1 4-16,-3-3 0 15,-3 0 1-15,0-3-5 16,0-3-2-16,-5-2-2 16,1-1-5-16,-7 1 1 15,-1 1 6-15,-1 5 0 16,-2 2-1-16,0 0-6 16,0 0-11-16,0 1 7 0,3 7 9 15,2 1 1 1,4-1 2-16,3 1 0 0,9-1-1 15,8-3 12-15,8-2 4 16,5 0-7-16,8-3-2 16,-7 0-7-16,-7-6-9 15,-10-4-5-15,-8-2 2 16,-2-2-51-16,-8-3 20 16,-7-3 1-16,-1-4 4 15,0-1 30-15,3 0 1 16,0 0 5-16,-2 2 2 15,-1 7 42-15,0 9 39 16,0 3-16-16,0 4-53 16,0 0-12-16,-8 8-7 15,-10 12 7-15,-6 7 24 0,7 7-7 16,8 2-7-16,5 5 9 16,4-1-1-16,0 5-9 15,6 1 1-15,6 0-5 16,-9-1-4-16,-3-8 2 15,0-8-3-15,0-9 2 16,0-8 0-16,-3-7 1 16,1-2-3-16,-1-3 6 15,-4 0 14-15,-8-3 41 16,-3-9-36-16,3-8-19 16,3-4-2-16,9-4-4 15,3-8-2-15,0-2-20 0,11-3 8 16,20-2-5-1,10 4-4-15,0 5 11 16,-2 9 3-16,1 7 1 0,3 5 2 16,-2 5-12-16,6 4 4 15,-6 1 9-15,-10 3 5 16,0 6 3-16,-11 5 2 16,-5 4 10-16,-12 2 0 15,-3 0 1-15,0 1-4 16,-20-2 1-16,-8-2-1 15,-5-1-7-15,-1-3-4 16,-8-3-1-16,-1-1-39 16,-6-3-47-16,-3-3-218 15</inkml:trace>
  <inkml:trace contextRef="#ctx0" brushRef="#br0" timeOffset="3987.7577">23576 3560 803 0,'0'0'42'0,"0"0"-31"15,0 0 7-15,0 0-9 16,0 0-9-16,0 0-47 15,-4-3-64-15,-8 3-159 16,-12 0-181-16</inkml:trace>
  <inkml:trace contextRef="#ctx0" brushRef="#br0" timeOffset="4572.7127">21744 3543 641 0,'0'0'105'0,"0"0"-94"16,0 0 27-16,0 0-20 15,0 0-5-15,0 0-4 16,-20-4-7-16,15 4-2 16,-5 0-8-16,-10 0-46 15,-8 0-57-15,-9 1-107 16</inkml:trace>
  <inkml:trace contextRef="#ctx0" brushRef="#br0" timeOffset="4746.9386">20641 3759 535 0,'0'0'11'0,"0"0"-11"16,142-12-17-16,-80 6-58 16,-2-1-138-16</inkml:trace>
  <inkml:trace contextRef="#ctx0" brushRef="#br0" timeOffset="6681.0964">7815 9258 396 0,'0'0'14'0,"0"0"-8"16,0 0 21-16,0 0-5 15,0 0 15-15,0 0 20 16,-38-6-14-16,34 3 5 16,-5 3-21-16,0-5 13 15,5 5-17-15,2 0-5 16,2 0-7-16,0 0 4 16,0 0-15-16,-2 0-1 0,-1 7-7 15,-1 10 8-15,4 5 5 16,0-1-5-16,0 4 7 15,7-1-2-15,7-3-4 16,-2-3 1-16,-4-8-2 16,-3-5 0-16,-5-3 3 15,3-2 0-15,-3 0-1 16,0 0 4-16,0 0 2 16,0-2 22-16,0-10 15 15,2-8-38-15,4-2-7 16,4-7-1-16,2 3-11 15,4 3-5-15,-2 7 10 16,-2 7 6-16,0 6-12 16,0 0 10-16,1 3-7 15,0 0 5-15,5 0 3 0,2 4-1 16,4 5 3-16,-2 1-1 16,0 1 1-16,-5 0 0 15,-2 0-2-15,-6-1 2 16,-6-1-3-16,-2-4 0 15,-1-2-5-15,0-1 4 16,0-2 4-16,0 0 1 16,0 0 4-16,3-3 13 15,2-8 15-15,7-4-31 16,4-2-2-16,3 2-4 16,-4 4 4-16,2 5 0 15,-8 2 2-15,-6 4-1 0,-2 0-1 16,-1 0 0-16,0 0 0 15,0 0-2-15,9 0-1 16,2 6 3-16,8 2 2 16,4 0 0-16,2 4-1 15,8-3-1-15,14 4-2 16,7-4-21-16,10-1-30 16,6-4-68-16,2-4-94 15</inkml:trace>
  <inkml:trace contextRef="#ctx0" brushRef="#br0" timeOffset="7099.0505">8793 9232 179 0,'0'0'377'0,"0"0"-333"15,0 0 2-15,0 0-4 16,0 0-37-16,-161-31-3 16,122 37 4-16,-4 5 16 15,3 1 2-15,2 1-3 16,8-1 5-16,10 1-18 15,11-2 2-15,5 3-8 16,4-4 2-16,0-2-4 16,20 0-6-16,14-3 0 15,10-5 5-15,4 0 0 16,-2 0 0-16,-7-10 0 16,-5 1 1-16,-4-3-4 15,-5 0-5-15,-3-1 9 16,-9 0 0-16,-5 5 0 0,-2 1 0 15,-6 4 4-15,3 3 4 16,-3 0-6-16,0 0-2 16,0 0-9-16,0 7 6 15,0 3 3-15,0 0 1 16,14 5 0-16,6-1-1 16,10 0 0-16,2-2-8 15,-1-2-61-15,2-3-34 16,-9-7-36-16,-8 0-5 15,-7 0-150-15</inkml:trace>
  <inkml:trace contextRef="#ctx0" brushRef="#br0" timeOffset="7964.3298">8994 9247 333 0,'0'0'19'16,"0"0"-5"-16,0 0 54 16,0 0 6-16,0 0-46 15,0 0-17-15,11-29 0 16,-8 29 38-16,3 6 9 15,1 2-16-15,1 1-25 16,2-1-3-16,0 4-6 16,3-4-4-16,-4-1 2 15,-1 0-4-15,-1-2 1 16,-3-3-3-16,-3-2 0 0,-1 0 4 16,3 0 2-1,2 0 1-15,11-4-4 0,2-6-3 16,5-3 3-16,5-1-6 15,0 0-1-15,1-1-10 16,-4 5 0-16,-12 3 11 16,1 3-1-16,-7 4-1 15,-4 0-3-15,2 0 4 16,-4 2 4-16,5 3 8 16,1 4 7-16,1-1-15 15,4-1 9-15,1-2-6 16,2 1-1-16,2-3 3 15,3 2 0-15,8-5-2 16,3 0 1-16,7 0 0 16,-4-9-4-16,0-1 0 0,-8 0-5 15,-3-2-10 1,-6-2 9-16,-4 4 4 0,-4 0 4 16,-8 2 6-16,2 6-6 15,-3 2 9-15,0 0-10 16,0 0-2-16,0 2-10 15,0 6 11-15,0 3 2 16,3 0 4-16,14 0-1 16,10 0 0-16,10-2-2 15,6-4 1-15,3 0-2 16,-1-5 4-16,-8 0-4 16,-7-2-1-16,-10-5-1 15,-8-1 0-15,-6-2 0 16,1-1 0-16,-6 0 3 0,-1 0-3 15,0 3 3-15,0 3-3 16,3 1 2-16,-3 4-4 16,0 0-1-16,0 4-2 15,0 13-2-15,0 8 7 16,0 7 17-16,0 9 5 16,17 4 9-16,13 6-2 15,3 2-12-15,-8-2-12 16,-9-2-3-16,-16-10 3 15,0-8-2-15,0-11 8 16,-13-9 21-16,5-8-2 0,-2-3-1 16,-11 0 1-1,-1-8 8-15,-3-12-27 0,8-8-8 16,14-9-3-16,3-7-11 16,19-7 0-16,22-4-3 15,12 0-12-15,8 9-39 16,2 12-49-16,-5 12-7 15,-9 5-296-15</inkml:trace>
  <inkml:trace contextRef="#ctx0" brushRef="#br0" timeOffset="9451.9917">14591 9247 392 0,'0'0'180'0,"0"0"-134"16,0 0 52-16,0 0-47 15,0 0-8-15,0 0-6 16,22-40-5-16,-19 39-5 15,-3 1 4-15,0 0-12 16,0 0-14-16,0 2-5 16,0 14-12-16,0 7 12 15,0 3 2-15,5 3-2 0,4-2 5 16,7-3-5 0,-7-4 2-16,3-8-2 0,-8-5-1 15,-4-5 1-15,3-2 1 16,-3 0 2-16,2 0 6 15,-2-2 1-15,7-13 3 16,4-6-13-16,3-4-4 16,12 1 2-16,2-1-5 15,-2 6 1-15,-1 3-9 16,-8 7 8-16,-9 6 1 16,1 3 2-16,0 0-12 15,3 2 10-15,5 8-5 0,-5 4 8 16,0 1 3-16,-2 2-1 15,-2 0 4-15,-4-3-2 16,3-5-1-16,-7-3 1 16,1-6-1-16,-1 0 0 15,0 0 1-15,0 0-1 16,5-6 15-16,6-5-14 16,2-6-1-16,4-2-14 15,5 1 11-15,2 1 3 16,-6 3 0-16,1 4 0 15,-8 4 0-15,-5 3 0 16,-2 3 0-16,-3 0-5 16,2 0-8-16,2 7 13 0,0 5 0 15,7 0 6-15,4 2-5 16,6-1 0-16,8 1 0 16,6-1-1-16,3-5-33 15,5-3-32-15,-6-5 4 16,4 0-54-16,-8-11-44 15,-6-1 16-15,-11-3-120 16,-9 0 263-16,-8-1 100 16,0 1 85-16,0-2-66 15,0 5-46-15,0 0-1 16,-8 6-14-16,-7 5-25 16,-7 1-24-16,-7 0-9 15,-14 6 1-15,-1 5 31 16,4 3-3-16,4 3-9 0,14 0-2 15,13-2-9-15,6 3-2 16,3-3-6-16,5-2-1 16,22-4 0-16,7-4-1 15,6-3 1-15,-4-2 2 16,3-2-2-16,-8-8 0 16,-1-1 0-16,-9-2-7 15,1-3 5-15,-10 0 2 16,-3 2-3-16,-5 2 6 15,-1 3-3-15,-3 4 1 16,0 5 16-16,0 0-17 16,0 0-7-16,0 3-4 15,-7 6 11-15,-1 2 1 0,8 3-1 16,0-1 0-16,0 1-1 16,21 0-1-16,12-3-14 15,7-2-47-15,5-6-58 16,7-3-94-16</inkml:trace>
  <inkml:trace contextRef="#ctx0" brushRef="#br0" timeOffset="10331.775">15917 9199 500 0,'0'0'19'0,"0"0"-17"0,0 0 51 16,0 0 1-16,0 0-4 15,-13 52-25-15,13-39-12 16,0 4-4-16,5-5-5 16,3-2 0-16,-7-3-4 15,2-6 1-15,-3 2-1 16,0-3 4-16,0 0 12 16,5 0 5-16,8-4-7 15,1-9-14-15,6 1-9 16,3-4 6-16,2 1 3 15,-3 1-1-15,-2 4 2 16,-6 3-5-16,-8 4 3 16,-3 3 1-16,-3 0-16 0,3 0 7 15,2 4 8-15,0 4 0 16,5 1 1-16,4 1 2 16,5-1 0-16,7-3 3 15,0 1-4-15,4-5 2 16,-2-2-3-16,-2 0-3 15,2-2-6-15,-1-7-29 16,0-1-13-16,-5-3-14 16,-4-1 26-16,-4 2 38 15,-3-2 1-15,-3 4 11 16,-6 5 8-16,-2 3 36 16,0 2-27-16,0 0-28 15,0 0-2-15,-4 7 2 16,-3 6 25-16,3 1 13 0,4 3-23 15,0-3 1-15,17 3-2 16,19-2-7-16,3-3-4 16,10-6 3-16,-1-5-6 15,-8-1 0-15,-7 0-3 16,-11-6-2-16,-2-5 3 16,-5-1-17-16,0-4 0 15,1 2 16-15,-2-2-6 16,3 2 8-16,-1 1 1 15,-3 3 4-15,-7 4-4 16,-3 5-4-16,0 1 2 16,-3 1-13-16,4 15 15 15,0 6 16-15,4 12-2 0,9 9 12 16,4 6-3-16,8 4 7 16,-3-7-11-16,-13 0-10 15,-6-8-8-15,-7-10 2 16,0-7 4-16,-19-9 7 15,1-5 17-15,1-4 4 16,-5-3-8-16,-1 0-4 16,1-13-9-16,6-7-5 15,12-5-5-15,4-8-4 16,9-2-5-16,28-8-7 0,12-3 4 16,3 0-27-16,6 4-59 15,-8 14-10-15,-9 8-137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4:58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6912 15005 333 0,'0'0'6'15,"0"0"-3"-15,0 0-2 16,0 0 0-16,0 0-1 0,0 0 0 15,0 0 2 1,-6-1-2-16,0 2 0 0,2 2 0 16,-2 0 0-16,2-2 7 15,-1-1 44-15,5 0 45 16,0 0-30-16,0 0-21 16,0 0 3-16,0 0-18 15,0 0-18-15,0 0-4 16,0 0-2-16,0 0 0 15,0 0-3-15,0 2-1 16,0-2 4-16,0 0 0 16,0 0 9-16,0 0-3 15,0 0-1-15,-4 0-10 16,4 0-1-16,0 0 1 16,-4 1-1-16,4-1 0 0,-4 2 0 15,4-1 0-15,0-1 0 16,0 0 2-16,0 0 1 15,0 0-3-15,0 0 0 16,0 0 2-16,0 0-1 16,0 0-1-16,0 0 3 15,0 0-3-15,0 0 0 16,0 0 2-16,0 0 0 16,0 0-1-16,0 0-1 15,0 0 0-15,0 0-3 16,0 0 6-16,0 0-3 15,0 0 0-15,0 0 0 0,0 0 1 16,0 2-2-16,0-2 1 16,0 2 0-16,0-2 0 15,0 0 0-15,0 0 1 16,0 0-1-16,0 0 0 16,6-5 9-16,13-11-8 15,-2-3 2-15,-8-5-1 16,-5-1-2-16,-4 0-2 15,0 0-6-15,-30 0-8 16,-7 0 8-16,-3 6 5 16,-2 7 1-16,-3 10 2 15,-9 2 2-15,-6 15-2 16,4 11 0-16,10 3 2 16,18 6-2-16,23 7 0 0,5 2 0 15,14 5 0 1,33-5-2-16,5-4 2 15,14-7 0-15,1-6-6 0,5-4 1 16,10-9-7-16,3-5-7 16,3-7-6-16,-9-2-17 15,-11-9-15-15,-15-7-38 16,-15-4 2-16,-18-1 82 16,-10-2 11-16,-10 1 14 15,0 4-10-15,0 3 13 16,-4 7 31-16,-15 7 2 0,-1 1-32 15,4 9-14-15,-5 9-1 16,8 5 3-16,11-1 1 16,2 0-1-16,0 1 4 15,19-3-5-15,19 2-2 16,12-6-2-16,9-5-1 16,3-7-1-16,-2-4-2 15,-5-3 0-15,-15-8 3 16,-16-4 14-16,-19-2-7 15,-5 1 24-15,-5-4-5 16,-29-1-6-16,-8 1-9 16,-10 3-6-16,-8-3 2 15,-3 6-4-15,-2 5 2 16,-2 5-2-16,10 2-3 16,9 2 0-16,19 0-3 15,10 3-12-15,19 2-30 16,0 0-42-16,41-1-65 0,21-4-12 15</inkml:trace>
  <inkml:trace contextRef="#ctx0" brushRef="#br0" timeOffset="400.628">7835 15051 527 0,'0'0'95'0,"0"0"-88"0,0 0 13 16,-16 46 6-16,16-31-20 16,25-2-2-16,10-1-4 15,11-3 1-15,3-2 1 16,6-5-2-16,-2-2 1 16,-7 0-2-16,-6-4 0 15,-9-7-7-15,-13-4 7 16,-2-2 1-16,-8-1 0 15,-6-1 1-15,-2 5 1 16,0 4 6-16,0 3 18 16,0 4 7-16,0 3-17 15,0 0-16-15,0 5-2 16,0 4 2-16,0 3 0 0,0 1 7 16,7-1-7-16,11 3 3 15,10-1 0-15,9 1-2 16,6-4-1-16,6-1 0 15,-12-2-39-15,-7-4-38 16,-12-4-88-16,-9 0-225 16</inkml:trace>
  <inkml:trace contextRef="#ctx0" brushRef="#br0" timeOffset="730.6831">8617 15012 489 0,'0'0'2'0,"0"0"15"15,55 49 29-15,-23-31-28 16,2 0-2-16,-8 0 18 16,-7-4-31-16,-12-5-1 15,-4-3-1-15,-3-4 3 16,0-2 24-16,0 0 56 15,0-2-22-15,0-10-33 16,0-5-12-16,0-5-6 16,0-2-3-16,8-1-7 15,11-4-1-15,2 4-13 16,-5 6-17-16,5 3 12 0,-3 8-10 16,-3 4-24-16,3 3-75 15,-2 1-86-15,-1 0-27 16</inkml:trace>
  <inkml:trace contextRef="#ctx0" brushRef="#br0" timeOffset="1650.6459">9136 15068 350 0,'0'0'138'16,"0"0"-86"-16,0 0-3 15,0 0-20-15,0 0-13 16,0 0 1-16,0 1-8 0,0-1 4 16,14 0-1-16,2 0 10 15,8-3 4-15,10-9-3 16,2-1-16-16,1-8-7 15,-1-1 0-15,-6-3-2 16,-8-1-6-16,-7 2-3 16,-10 6 7-16,-5 5 4 15,0 7-1-15,0 2 1 16,-18 4-1-16,-2 0-4 16,-2 0 4-16,2 6-2 15,7 3 2-15,9-1-1 16,4 0 2-16,0 2-8 15,7 0-12-15,23 2-1 16,9 2 5-16,7 0 2 0,8 0 11 16,-8-1 3-1,-4-2 0-15,-17-2-1 0,-18-2 2 16,-7 0-1-16,0 0 0 16,-31 0 9-16,-8-1-1 15,-10-2-8-15,-1-4 1 16,8 0-1-16,4 0-15 15,13-4 6-15,10-2-13 16,9-1-20-16,6 0-6 16,0 2 26-16,16 1 0 15,14-3 11-15,8 0 11 16,10-3 10-16,7-1-8 16,3-6 0-16,6 0 6 0,-6-1-4 15,-10-2-1 1,-12 2-2-16,-17 1 6 0,-9 1 1 15,-10 3 4-15,0 2 31 16,0 4 5-16,0 3-34 16,0 4 13-16,-16 0-13 15,3 0-9-15,-5 5-5 16,0 7 3-16,5 2 3 16,10 2 2-16,3-3-2 15,0 3-2-15,26-2-1 16,17 0 4-16,11-5-6 15,9-2-1-15,-2-3 0 0,-16-4-27 16,-15 0-98 0,-17 0-205-16</inkml:trace>
  <inkml:trace contextRef="#ctx0" brushRef="#br0" timeOffset="2448.1645">6283 14691 358 0,'0'0'65'0,"0"0"-59"16,0 0-2-16,0 0 10 16,0 0-2-16,0 0 14 15,-30-24 28-15,30 21-10 0,0 1-16 16,0-3-15-16,0 2-6 16,0 0-6-16,0 0 5 15,7 0 0-15,8-2 0 16,8 1 3-16,8 0 5 15,8-2-12-15,10 1 1 16,10 0-1-16,21 1 8 16,24-1-3-16,18-3 6 15,23 1 4-15,26-3-11 16,20 1-3-16,17 1 5 16,8 0-4-16,-1 1-3 15,-6 0-1-15,-5-2-1 16,-1 1 1-16,1-4 1 15,-11 1-1-15,-19-3-1 16,-26 0 1-16,-31 0 0 16,-31 3-9-16,-29 0-8 0,-29 5-16 15,-19 0-1-15,-9 1 6 16,0 3-38-16,-31 2-101 16</inkml:trace>
  <inkml:trace contextRef="#ctx0" brushRef="#br0" timeOffset="4481.6889">6147 14730 414 0,'0'0'60'15,"0"0"-59"-15,0 0 12 16,0 0 6-16,0 0 12 15,0 0-1-15,3-1-5 0,0 1-21 16,3 0-2 0,6 10-2-16,0 5 21 0,3 5-13 15,7 6 7-15,5 3 4 16,9 5-15-16,6 3 4 16,4 4-5-16,8 5-1 15,2 4 8-15,2 3-9 16,-3 1 3-16,-5-4-4 15,-4 1 0-15,-6 0 2 16,-8-2-2-16,-4-2 3 16,-6-3-3-16,-1-3 0 15,-4-2-3-15,-1-1 3 16,-5-2-7-16,-1-3 2 16,3-2-5-16,-2 1 5 15,2-3 0-15,4-3 1 0,3-4 4 16,3-5-5-1,-4-4-9-15,4-7 4 0,2-3-5 16,2-3-2-16,7 0 8 16,5-3 7-16,1-5 0 15,3 0-3-15,7 0-1 16,5 2 5-16,3-2 0 16,8-1 2-16,1-5-1 15,6 5 3-15,10-5 6 16,8-1-7-16,6-1 6 15,8 1 5-15,8 0 6 16,0 1-10-16,1 4-7 0,5 0-2 16,6 2 0-16,2 0-2 15,-2-1-1-15,-5 1 1 16,-6-2 0-16,-10-1 1 16,-7-2 1-16,-6 2 0 15,-11-1 0-15,-8 1-8 16,-10 1 4-16,-11 1-5 15,-11 3-4-15,-10-1 5 16,-9 1 7-16,-4 2 1 16,-1-3 1-16,-8 1 6 15,3 0 2-15,0-2 1 16,2-1-9-16,0 0 0 16,-1-3 0-16,2 1-1 0,-7-1-1 15,1-2 1 1,-5 0 3-16,1 2 0 0,5-4 8 15,-3 0-6-15,5-4 4 16,-2 1 11-16,-1-5-2 16,0-5-7-16,-4 0 11 15,1-5-20-15,-5-2 6 16,0-5 10-16,0-4 2 16,0-5-6-16,0 2-2 15,0 0-12-15,0 4 0 16,0 7 3-16,0 6 1 15,-7 7 7-15,-1 8 2 16,-2 3-6-16,1 2 0 16,1 2 1-16,1 0-2 0,1 2-5 15,1-1-1-15,1 2 3 16,-2-2-2-16,4 3 4 16,-1-2-5-16,2 2 0 15,-2-2 0-15,0 0 2 16,-2 2 7-16,0-2-1 15,-3 0 4-15,3-1-11 16,2 5 1-16,2-2 4 16,-2 1-6-16,0 2 0 15,1-4 1-15,-2 3 0 16,4-3-1-16,-1-2-1 16,1 0 1-16,-4 0 0 15,4-3 4-15,0-3-8 0,0 3 6 16,0-5-3-16,0 3 2 15,0 2-2-15,0 2 2 16,0 2 1-16,-1 3-2 16,-2 1 2-16,3 2 0 15,0 1 6-15,-3-2-3 16,2 2-2-16,-4-3-2 16,2-1 1-16,-1 0-2 15,-2 1 4-15,2-1 1 16,0 3-5-16,0-2 2 15,4 3 1-15,-3 0-2 16,3 0 1-16,0 0-2 0,0 0 0 16,0 0 0-1,0 0 0-15,-3 0 0 0,1-2 2 16,-2 1-1-16,-6-1 2 16,-1 0-2-16,6 2-1 15,-3 0 1-15,-3-1 0 16,-1 1-2-16,-1 0 1 15,-4 0-1-15,0 0 0 16,-3 0 1-16,-2 0 0 16,-8 0 0-16,-6 1-1 15,-4 1 1-15,-9 1 0 16,-2 2 2-16,-15 2-2 16,-8 2-1-16,-7 0-9 0,-10 5-54 15,-3 3-46 1,5-4-154-16</inkml:trace>
  <inkml:trace contextRef="#ctx0" brushRef="#br0" timeOffset="5723.9576">9949 14998 555 0,'0'0'46'16,"0"0"-45"-16,0 0 36 16,0 0-13-16,0 0-8 15,0 0 16-15,0-1-4 16,0 1-18-16,0-2-7 15,8 2-1-15,20-1-1 16,17 1 1-16,13-1 1 16,14-1-1-16,18 1 0 15,24-2-1-15,22-1 1 16,19 0 6-16,3 1-8 16,-6-2 3-16,-27 1-2 15,-29-1-1-15,-25 2 0 0,-20 0 0 16,-15-1-1-16,-5 2 1 15,-6-3 0-15,-4 2 1 16,-7-1-1-16,-3 2 2 16,-2-1 0-16,-1 0-1 15,-3 1-1-15,1 0 1 16,-4 2-1-16,-2-1-6 16,0-1-17-16,0 2-21 15,0 0-27-15,0 0-134 16</inkml:trace>
  <inkml:trace contextRef="#ctx0" brushRef="#br0" timeOffset="7583.73">11035 14979 120 0,'0'0'0'0,"0"0"-16"16,0 0 16-16,0 0 37 15,0 0 19-15,0 0-34 16,-25-10-12-16,25 8 16 15,-3 0 13-15,3-1 12 16,0 3 1-16,0 0 9 16,0 0-30-16,0 0-7 15,0 0-6-15,0 0-7 16,0 0-7-16,0 0-1 16,0 0 6-16,0 0-1 15,4 0 1-15,20 0 9 16,1 0-2-16,5 0-1 0,7 0-10 15,9 0-3 1,4 0 6-16,5-3-2 0,0 2-5 16,-5-1 2-16,-3 1-6 15,-3-2 6-15,-6 1-3 16,-4 2 7-16,-1-3-7 16,-6 3 2-16,-2-2-2 15,4 2 1-15,-2 0 2 16,8-3 5-16,3 2-4 15,2-1 4-15,5 1-6 16,0-1 7-16,1 2-9 16,-1-3 3-16,-6 0-3 15,-8 3 0-15,-13-1 0 16,-10 0 3-16,-4 1-3 16,-4 0 1-16,0 0 11 0,0 0 18 15,0 0-5-15,0 0-7 16,0 0-10-16,0 0 1 15,0 0-9-15,0 0 0 16,0 0 1-16,0 0-1 16,0 0 0-16,0 0 0 15,0 0 0-15,0 0 0 16,0 0 1-16,0 0-1 16,0 0 0-16,0 0-3 15,0 0 3-15,0 0 1 16,0 0 1-16,0 0 0 15,0 0-2-15,1-2 3 0,11-1 14 16,9 1-6-16,3-3-9 16,6-2 5-16,4 0-7 15,8-3 1-15,4 0 0 16,9-5-1-16,8-2 2 16,8-1 0-16,8 0-2 15,5-2 0-15,2-1 0 16,-5-1 0-16,3 1 0 15,-9-1 2-15,3-2-2 16,-3-2-1-16,1 0 0 16,0-2 1-16,-5-3-5 15,4 3 5-15,-8 2-3 16,-1 0-1-16,-2 5 2 16,-9 4 1-16,-7 3-9 15,-10 4 7-15,-11 4-1 0,-10 1 4 16,-1 1 0-16,-7 1 1 15,2 0-1-15,2 1 0 16,-4-1-1-16,2 2 1 16,3-2 0-16,-2 3 0 15,5 0 1-15,-4 0 3 16,3 0-2-16,-6 0-2 16,9 0 0-16,-7 0 0 15,7 0 0-15,5 0 0 16,2 3 2-16,11 1-1 15,4 1 0-15,10 0-1 16,7 2 0-16,8 2 0 0,13 1 2 16,3 3 0-16,8 2-1 15,8 0-1-15,2 3 0 16,-8 2 0-16,4-2 0 16,-11 0 1-16,6-1-1 15,6 1 0-15,6-1 1 16,7 0-1-16,2 0-2 15,0 1 2-15,-5-1 0 16,-5 2 1-16,-4-2-1 16,2 2 0-16,-8-5 0 15,0 3 0-15,0 1 1 16,-8-4-1-16,7-2 0 16,7 0 0-16,2-2 1 15,0 2 0-15,-13 0 14 16,-20-3-14-16,-20-1 5 0,-11-1-5 15,-15-3 6-15,-5-3-6 16,-9 0 14-16,-7-1-11 16,0 0-4-16,0 0 0 15,0 0 0-15,-23 0-48 16,-34 2-29-16,-36-1-88 16,-37-1-287-16</inkml:trace>
  <inkml:trace contextRef="#ctx0" brushRef="#br0" timeOffset="9498.5298">12061 15082 194 0,'0'0'25'0,"0"0"-1"16,0 0 12-16,0 0 8 15,0 0-5-15,0 0 2 16,-21-21-11-16,21 18-3 16,0-1 4-16,0 1 5 15,0 3-8-15,0 0-1 16,0 0 9-16,0-2-3 16,0 2-12-16,0 0-6 0,0 0-5 15,0 0-3-15,0 0-3 16,5 0-3-16,14 0-1 15,3 2 1-15,3 5 5 16,4 1 2-16,8 2-5 16,2 2 7-16,3 3-2 15,8 0-1-15,1 1-2 16,6 1-5-16,10 2 3 16,5 1-1-16,8 2-1 15,7 2-2-15,-3 2 0 16,-1 3 1-16,-3 0 3 15,-2 1-3-15,0-1 0 16,5 1 0-16,-1-1 4 16,-3 0-5-16,-2 1 1 0,-6-4-2 15,-5 1-1-15,-2-4-2 16,-3-3-3-16,-6-2 7 16,-3-3 1-16,4-1-1 15,-1-4-1-15,-6-1 2 16,-1-3 0-16,-2-2 1 15,-4 0-1-15,-4-1-1 16,-1 2 1-16,-1 0-1 16,-4-1 1-16,-4 1 1 15,-4-2-1-15,0 0-1 16,-5 0 1-16,2-2-3 16,-6 1 2-16,3-2 1 15,3 0 5-15,4 0 3 0,5 0-7 16,3 0 2-16,-9-3-2 15,1 0-1-15,-3 0 2 16,1 3-5-16,-4-3 6 16,7-2-1-16,1-2-1 15,11 0 7-15,4-4-7 16,12 0-1-16,6-3 0 16,2-1 1-16,6-2-1 15,-1 2 2-15,3-1-2 16,-2 1 0-16,-1 3 0 0,-1-4 0 15,-2 2 1-15,-2-2 2 16,3 4-2-16,-1-2 0 16,-6 0 1-16,-1 1-2 15,-1 0 1-15,-1 0-2 16,-1 0 3-16,1 1-4 16,1 3 3-16,1-2-1 15,2 3 1-15,-1-1-1 16,-4 3 0-16,0-4 0 15,-8 3 0-15,0 0 0 16,-3-1 0-16,-2-1 0 16,-3-2 0-16,1 2 1 15,-3-1-2-15,-6 0 2 16,2 0-1-16,-6 2 1 16,1 0-1-16,-5 1 2 15,-4 0 0-15,3 1-1 16,-3-1 2-16,6 0 3 0,1-2-4 15,-3 1-2-15,2-1 0 16,0-1 1-16,-5 3-2 16,2 2 2-16,-1-2-1 15,1 1 0-15,-6 1 1 16,11-1-1-16,-1 0 0 16,4 0-1-16,-4-2 1 15,-6 1 0-15,0-2 0 16,-7 4 0-16,-5-1 7 15,1 0-2-15,2-2 9 16,0 0-7-16,1-2-1 16,7-1-6-16,-5-3 1 0,3-1-2 15,-2-2 2-15,-2-1-2 16,0 1 2-16,-8 3 1 16,-2 7 2-16,-2 0-4 15,0 5 2-15,0 1-1 16,0 1 2-16,0-1 0 15,0-1-3-15,6-1 1 16,-3 0 0-16,4 0-1 16,-3 1 7-16,3-1 8 15,-4-1-4-15,3 1-8 16,-3 1-3-16,-2-2 0 16,2 3 3-16,-3 1-2 15,0 0 1-15,0 0 3 0,0 0-5 16,0 0-2-16,0 0 2 15,2 0 4-15,-2 0 5 16,0 0 4-16,4 0-9 16,-4 0 2-16,0 0 3 15,0 0-8-15,0 0-1 16,0 0-1-16,0 0-7 16,0 0-7-16,0 0-22 15,0 0-11-15,-10 5-10 16,-15 1-72-16,-8-2-159 15</inkml:trace>
  <inkml:trace contextRef="#ctx0" brushRef="#br0" timeOffset="10734.4622">16700 14867 208 0,'0'0'40'0,"0"0"-13"15,0 0 37-15,150 0-28 0,-111 0 11 16,-3 0-7-16,-6 0-6 16,-2 0-2-16,-1 5-9 15,-2 2 6-15,4 0-17 16,-3 3-7-16,5-1 7 16,-1 4-10-16,4-2 1 15,-3 1-1-15,0-3-1 16,-6-3-1-16,-9 0 1 15,-3-2-1-15,-7-1 0 16,-2-1 2-16,-4-2 7 16,0 0 11-16,3 0-5 15,1 0-14-15,5 2 4 16,4 0-4-16,-1-1 0 16,-3 0 0-16,3-1 3 15,-8 0-4-15,-3 2-4 0,-1-2 4 16,0 0 4-16,0 0-4 15,0 0-4-15,0 0 1 16,0 3-8-16,0-2 9 16,7 2 0-16,-6 1 0 15,7-3 2-15,-4 2-4 16,0 0 8-16,1-2-4 16,-2 1 0-16,-1-1 0 15,-2-1-3-15,3 0 3 16,-2 0 10-16,1 0 4 15,4 0 0-15,-2 0 7 16,-3 0 3-16,2 0 5 0,2 0-3 16,-1 0-8-16,8 0-7 15,8 0-7-15,2 0 0 16,2 0-1-16,6 0 2 16,4 0-2-16,6 0 0 15,7 0 1-15,11-1 0 16,6 1 3-16,7 0 5 15,10-2-12-15,4 2 6 16,3 0-3-16,5 0 6 16,-2 0 3-16,-2 0 3 15,2 0 1-15,5 0-4 16,-1 0-9-16,-1 0-2 16,-6 0-1-16,-9 0 3 15,-3 0-1-15,-4 0-2 0,1 2 0 16,0 1 0-16,-3-1 4 15,-6 1-4-15,-1-2 0 16,-13 2 1-16,-5-3 7 16,-7 3-8-16,-4-1 1 15,-6-1 1-15,-1 1-2 16,1-2 6-16,-5 0-1 16,7 0 4-16,-1 0 0 15,1 0-7-15,-3 0 5 16,1 0-3-16,-2 0-1 15,-5 0 0-15,4 0 0 16,-4 0 0-16,3 0-3 16,-5 0-4-16,-4 0 4 0,2 0 4 15,-4 0-4-15,-1 0-3 16,0-2-11-16,-11 2-5 16,-1 0-20-16,0 0-57 15,0 0-67-15,-22-3-520 16</inkml:trace>
  <inkml:trace contextRef="#ctx0" brushRef="#br0" timeOffset="11919.0143">20108 14503 285 0,'0'0'83'15,"0"0"-25"-15,0 0 9 16,0 0-28-16,0 0-18 0,0 0 1 16,1 0-8-16,-1 0-2 15,0 0-4-15,0 0-1 16,0 2-3-16,0-1-4 15,0 5 0-15,0 4 1 16,0 4 8-16,0 5 9 16,0 4-4-16,0 0-12 15,-1 4 4-15,-5-3 8 16,-1 6-8-16,0-1 8 16,-2 1-11-16,1 3-1 15,-1 1 4-15,2 4-3 16,-1 4 9-16,-5 3-2 15,-1 4-6-15,-2-2-4 16,1 0 5-16,0 0-4 0,3 0 4 16,-1-1-4-16,1 4 3 15,1 0 0-15,2-4 5 16,0-1-5-16,2-5-4 16,1-3 1-16,6-6 0 15,0-4-1-15,0-7 4 16,0-3-4-16,0-6 0 15,0-6 0-15,0-2-3 16,0-2-8-16,0-1-11 16,0 0-17-16,0-4-70 15,0-9-240-15</inkml:trace>
  <inkml:trace contextRef="#ctx0" brushRef="#br0" timeOffset="13314.2106">20223 14546 309 0,'0'0'60'0,"0"0"-48"16,0 0 34-16,0 0 3 16,0 0-13-16,0 0 10 15,0 0-14-15,0 0-18 16,0 0-8-16,0 0 0 0,0 0 8 15,0 0-2 1,0 0 1-16,3 0-2 0,2 0 4 16,7 0 3-16,10 2-6 15,11 0-9-15,16-1-1 16,6 1-1-16,8-2-1 16,7 1 0-16,12 0 1 15,13 1 0-15,8-2-1 16,3 2 0-16,2-2 5 15,2 2 0-15,3 0-4 16,-1 2 0-16,5-1 0 16,-3 0-1-16,3 2 0 15,3-2 0-15,-2-2 0 16,3 1 0-16,1 1 0 16,-1-1 0-16,8 1 0 15,-3 0 0-15,4-2 1 16,4 4 0-16,-8-2-2 0,-9 2 0 15,-9-1 1-15,-7-1 2 16,-8-1-2-16,-6 0 0 16,-10-2-1-16,-10 0 0 15,-10 0 1-15,-7 1 1 16,-6 3-1-16,-5-3 0 16,2 1 0-16,1 0 0 15,9 0 0-15,2 2 0 16,3-2-1-16,0 3 1 15,0-3 0-15,-5 3 2 16,0-3 0-16,-6 3-2 16,-4-3 0-16,-15 1 0 0,-6-1 4 15,-14-1-4 1,-3-1 1-16,-3 2-1 0,0-2 5 16,0 0-4-16,0 0 12 15,0 0-4-15,0 0-7 16,0 1-2-16,0 3 0 15,0 3 0-15,0 5 1 16,0 2-1-16,0 3 1 16,0 4-1-16,0 6 2 15,-8 3 6-15,1 2-5 16,-1 2-1-16,-2 2 4 16,-2 3-5-16,2 3 5 15,-3 0-4-15,-1 2-2 0,0 2 5 16,-7 0 3-16,5 2-6 15,-5-2 5-15,-1 2-7 16,1-1 10-16,0-5-5 16,-3-1-5-16,7-4 3 15,3-3 4-15,2-4-7 16,-2-5 7-16,7-1 1 16,-1-4-5-16,5-5 7 15,-2-4-6-15,5-3 5 16,0-5-7-16,0 0 3 15,0-3-5-15,0 2-1 16,0-2 1-16,0 0 1 16,-1 0 2-16,1 0-3 15,-7 0-33-15,-2 0-87 0,-9 0-489 16</inkml:trace>
  <inkml:trace contextRef="#ctx0" brushRef="#br0" timeOffset="14634.3914">20113 15634 453 0,'0'0'59'0,"0"0"-53"16,0 0 72-16,0 0-14 15,0 0-40-15,134-9 4 16,-110 9-10-16,-6 0-10 16,-2 0-1-16,7-2 9 15,-1 2-1-15,8 0-5 16,9 0-3-16,-2-3 2 0,11 3-8 15,5 0 4 1,10-2-4-16,7 2 0 0,1 0-1 16,9 0 2-16,-9 0-1 15,4 0 5-15,-8 0 3 16,0 0-8-16,4 0 7 16,0 0-6-16,4 2-1 15,1 3-1-15,5-2-3 16,2 1 3-16,0 1 5 15,5-2-5-15,-1 3 1 16,5-2 1-16,-4 0-1 16,0 2 1-16,-5-1 0 15,1-2 0-15,-3 0 0 16,-7 2-2-16,2-2 2 16,2 1-2-16,-5-1 0 15,-1-2 0-15,-2 2 0 16,-7 0 0-16,-5-1 3 0,-5-2 0 15,-5 3 6-15,-2 0-8 16,0-2 0-16,-4 2 0 16,4-1-1-16,2-1 6 15,3 0-6-15,1-1 0 16,0 3 0-16,0-3 0 16,5 3-5-16,-5 0 4 15,-2 0-1-15,-1 0 2 16,-3-2 0-16,-3 3 0 15,-2-4 0-15,-8 2 0 0,-4-2 0 16,-7 0 0 0,-9 0 0-16,-6 0 0 0,3 0 0 15,1 0 1-15,2 0-1 16,1 0 0-16,5 0-4 16,-1 0 7-16,10 0-3 15,2 0 0-15,7 0-4 16,-2 0 4-16,1 0 3 15,-1 1-3-15,0 1 0 16,-7-1-5-16,-3-1 5 16,-4 0 0-16,-5 0 5 15,4 0-5-15,-3-3 2 16,-3 0-2-16,1-2 1 16,-4 2 13-16,-1-2 4 0,-5 4-8 15,-2-2-10-15,-3-1-6 16,0 0-33-16,-6-2-32 15,-38-2-123-15</inkml:trace>
  <inkml:trace contextRef="#ctx0" brushRef="#br0" timeOffset="16368.5534">20460 14984 381 0,'0'0'53'16,"0"0"-14"-16,0 0 47 16,0 0-23-16,0 0-28 15,125-48-12-15,-100 38 9 16,0 2-3-16,-7 1 14 15,-11 3-7-15,-7 2-14 0,0 2-7 16,0 0 1-16,0 0-5 16,0 0-11-16,-19 0-2 15,-18 0 0-15,-13 14-1 16,-7 8-2-16,-1 4 2 16,5 5 2-16,7 0-4 15,20-1 4-15,5-3 2 16,17-5-2-16,4 2 1 15,1-5-2-15,35-2 2 16,12-3-4-16,14-4-9 16,6-5-3-16,0-3-11 15,-1-2-10-15,-7-3 15 0,-6-9 17 16,-11-2 5 0,-9 1 0-16,-16 1 2 0,-12 4-2 15,-2 4 3-15,-4 3-3 16,0 1-1-16,-28 1-1 15,-6 9 0-15,-2 2 2 16,12 3 0-16,5 2 3 16,13 0-2-16,6-1 0 15,0-3 2-15,13 2-2 16,20-1 1-16,9-7 3 16,7-1 4-16,2-5 18 15,-5-1-13-15,-3 0 0 16,-5-6-1-16,-10-5-3 15,-10-3 14-15,-14-1-16 16,-4-2 7-16,0 1-10 0,-34 3-5 16,-17 4-3-1,-14 2-4-15,-7 4 0 0,8 1-4 16,12 2 3-16,13 0 7 16,21 0-29-16,16 0-25 15,2 0-42-15,32 3-5 16,24 1 24-16,15-2-141 15</inkml:trace>
  <inkml:trace contextRef="#ctx0" brushRef="#br0" timeOffset="16820.0724">21300 15172 479 0,'0'0'67'0,"0"0"-58"15,0 0 16-15,0 0 16 16,0 0-12-16,0 0-21 15,-43 32-6-15,40-20 1 16,3 1-2-16,0-1 2 16,21-1 0-16,10-1-3 15,11-2 0-15,4-2 0 16,0-3 1-16,2-3 2 16,-3 0 2-16,-5 0 4 15,-2-7 20-15,-6-3 2 16,-6-5 14-16,-6 1-19 15,-8 4-10-15,-7 3 4 16,-5 3 6-16,0 2-14 16,0 2-11-16,0 0-1 0,0 0-3 15,-5 0-6-15,-7 3 8 16,2 4-3-16,4-1 1 16,6 1 2-16,0 1 0 15,4 2 1-15,22-2 0 16,11 2-2-16,0-3 1 15,-5-3 1-15,-7 1 0 16,-7-4 0-16,-5-1 0 16,-2 0 1-16,-4 0-1 15,2-6 0-15,-6 0-22 0,2-3-54 16,-2-1-111-16,-2 2-199 16</inkml:trace>
  <inkml:trace contextRef="#ctx0" brushRef="#br0" timeOffset="17148.1568">22117 15182 434 0,'0'0'16'0,"0"0"28"15,0 0 32-15,56 50-47 16,-33-31-7-16,-3-1 13 15,-2-1-25-15,-9-7-6 16,-6-4 0-16,-3-3-4 0,0-3 0 16,0 0 37-16,-3 0 47 15,-9-6-25-15,3-5-17 16,3-3-14-16,6-1-22 16,0-3-1-16,15-2-4 15,18 0-2-15,4 1-3 16,-1 3-7-16,1 4-34 15,-4 3 5-15,-4 7-30 16,3 0-70-16,-8 2-122 16</inkml:trace>
  <inkml:trace contextRef="#ctx0" brushRef="#br0" timeOffset="17853.0318">22595 15237 552 0,'0'0'90'0,"0"0"-83"16,0 0 40-16,161-14-31 16,-111 7-12-16,-7-2 4 15,-5-4-8-15,-9 2 0 16,-19-2-3-16,-10 1 0 15,0 0 3-15,-26 6-12 0,-12 0-1 16,-5 4 6 0,-2 2 0-16,9 0 3 0,9 0-6 15,3 6 5-15,15 2 3 16,5 3-3-16,4 2 3 16,9 1 1-16,20 2 0 15,8 0 0-15,9 1 1 16,-1 1-2-16,-4-3 2 15,-14-2 0-15,-6-4 5 16,-12-3 34-16,-9-5-12 16,0 0-25-16,-2-1 4 15,-34 0 5-15,-15 0 2 16,2-5-13-16,8-3-8 16,14 1-16-16,14-1-8 0,6 2-15 15,7-1 19-15,0 3 21 16,26-2 5-16,17 4-3 15,12-1 5-15,13 0 1 16,10-1 6-16,3 0-3 16,6-4 8-16,1 0 17 15,-5-1-20-15,-8-5 13 16,-12 1 0-16,-16-1 1 16,-14 4-10-16,-16-5-4 15,-12 3 1-15,-5 4 2 16,0 2-6-16,-19 1-6 0,-12 5 0 15,-4 0-6 1,-6 5 4-16,3 7-1 16,12 2 3-16,7 1 0 0,13 0 1 15,6-1 3-15,2 1 0 16,34 0 6-16,6-3 3 16,4 1-7-16,3-2-6 15,-9-4-37-15,-16 0-135 16</inkml:trace>
  <inkml:trace contextRef="#ctx0" brushRef="#br0" timeOffset="18997.8195">13111 14938 250 0,'0'0'37'0,"0"0"0"16,0 0 65-16,0 0-23 15,0 0-12-15,0 0-8 16,0-29-13-16,0 27-6 16,0 2 0-16,0 0-22 15,0 0-12-15,0 6-4 16,3 17-2-16,2 7 6 15,-2 5 2-15,3 1-1 16,-2-4-3-16,1-6-4 16,1-1 3-16,-6-7-3 15,0-2 0-15,0-7 1 16,0-2-1-16,0-4 2 0,0-3 1 16,0 0 1-16,0 0 5 15,-11-1 6-15,-2-10 3 16,-8-5-13-16,3-4-5 15,6-2-2-15,4-5-7 16,5-5-2-16,3-7 3 16,0 0 3-16,0 1-1 15,3 2-2-15,17 8 2 16,-1 5 5-16,7 7-1 16,5 3-27-16,3 1 28 15,8 5-4-15,7 0 2 16,2 1-1-16,-5 2 4 15,-3 4 3-15,-13 0-1 0,-8 7-2 16,-12 10 0 0,-10 0 4-16,0 5 0 0,-1-3 0 15,-28 2 6-15,-1 0-3 16,-6-5-5-16,-6 4-1 16,1-3 2-16,-5 1-3 15,4-3-21-15,4-3-41 16,8 1-103-16,10-6-70 15</inkml:trace>
  <inkml:trace contextRef="#ctx0" brushRef="#br0" timeOffset="20102.5909">13182 15063 326 0,'0'0'17'0,"0"0"53"0,0 0 30 15,0 0-28-15,0 0 10 16,0 0-18-16,180 6-18 15,-126-14-35-15,-4-2-5 16,-9 0-4-16,-11-4-2 16,-10-2-4-16,-11-2-23 15,-9 0-12-15,0 2 27 16,0 2 7-16,-15 5 5 16,-3-1 2-16,5 5-1 15,1 0-1-15,7 5 0 16,5 0 0-16,0 0-18 0,5 0-52 15,24 0 16 1,3 7 52-16,7 3-3 0,-3 2 5 16,-3-1 0-16,-1 2 2 15,-8 1 12-15,-7 0 6 16,-7 0-15-16,-7 0 14 16,-2 1-5-16,-1-1 9 15,0-3-9-15,4 0-1 16,-1-3-11-16,3-2 4 15,5-1-4-15,9 0 3 16,5-2 4-16,10-3 7 16,2 0 6-16,3 0-11 15,-1-3-9-15,-8-7 5 16,1-4-7-16,-6-1 2 0,-8-5-2 16,-7 1-3-16,-10 2-16 15,-1 6 10-15,0 4 9 16,-6 6 1-16,-16 1-1 15,0 0-2-15,3 4 1 16,0 6-1-16,9-1-1 16,7 2-1-16,3 0 4 15,0-1 0-15,16 0 0 16,19 0-2-16,14-2 4 16,5-2-4-16,6-3 4 15,10-3-5-15,-2 0 6 16,-6-2-3-16,-8-5 0 15,-16-4 0-15,-9 0 0 16,-9-4 2-16,-11 0 4 16,-9 1 3-16,0 5 3 0,-30 5 15 15,-14 2-20-15,0 2-7 16,-9 2 0-16,7 6 1 16,7 2 1-16,11 0-1 15,10-1-2-15,10-2 1 16,8 1-1-16,0 1 2 15,5-2-1-15,20-3 0 16,4 0 0-16,4-2 0 16,-6-2 0-16,-2 0 0 15,-1 0 0-15,-11 0-11 0,-2-3 0 16,-6 0 7-16,-5 3 3 16,0 0 0-16,0 0-6 15,0 0-8-15,0 9 7 16,0 8 8-16,0 4 1 15,0 5 5-15,0 4-3 16,0-1 6-16,13 0 0 16,4-4-7-16,0-3 2 15,7-4 0-15,-11-7 2 16,1-5 8-16,-8-3 2 16,-6-3 8-16,6 0 48 15,5 0 3-15,-2-9-36 16,8-4-28-16,0-4-8 15,4-4 3-15,-2-4-2 16,2-4-4-16,2-4-2 0,-8 1-1 16,0-2-5-16,-8 8-3 15,-2 8 10-15,-5 4-2 16,0 6 1-16,0 4-12 16,0 4-27-16,0-3-31 15,0 3-31-15,-12 0-160 16</inkml:trace>
  <inkml:trace contextRef="#ctx0" brushRef="#br0" timeOffset="23051.1168">14290 15108 332 0,'0'0'34'0,"0"0"-34"15,0 0 2-15,0 0 7 16,0 0-3-16,0 0 9 16,0 0 7-16,0 4 3 15,0-1 24-15,0-3 16 16,0 0-4-16,13 0-11 15,7 0-3-15,5-7-18 16,2-1-19-16,1-5-6 16,-6-1-1-16,-2-5-1 15,-4-3-2-15,-10-5-2 0,-6-2-15 16,0 0 12 0,0 5 1-16,0 8-7 0,-6 8 1 15,-2 1 10-15,3 6-8 16,2 1-14-16,3 0 6 15,0 0-22-15,0 0-21 16,0 1 35-16,0 6 13 16,10-1 8-16,8 5 2 15,1 3 1-15,1 3 0 16,-2 2 1-16,-2 2 11 16,-5 0-1-16,-1-2 12 15,-1-1-2-15,-6-2-5 16,-3-2-5-16,0-2-1 15,0-2 11-15,0 0-9 16,0-2 1-16,0-2-6 0,7-2-4 16,3 0 8-16,2 1-5 15,10-1 7-15,5 1 2 16,13-2-5-16,1-1-3 16,9-2 3-16,4 0 2 15,-4 0-10-15,-3-3 2 16,-7-4 0-16,-10-2-1 15,-8-3-2-15,-10-1 6 16,-8-1-7-16,-4 0 2 16,0 3 0-16,0 3-1 15,0 2 3-15,-15 4-2 16,-2 2-1-16,-6 0-1 16,-1 2 2-16,3 8-2 15,1 0 0-15,6 2 0 0,5 0 0 16,9 1 0-16,0 0 2 15,0 1-2-15,26-3 0 16,8 2 2-16,9-4-2 16,11-2 1-16,8-3 1 15,13-4 1-15,5 0-1 16,-2-4-1-16,-5-6-1 16,-11-1 3-16,-13-3-3 15,-11-2 3-15,-15-2-2 16,-11 0 1-16,-9 1 1 15,-3 4-3-15,-8 4 1 16,-29 7-1-16,-14 2-3 16,-12 0 3-16,-4 7-4 0,3 7 4 15,12-3-3-15,8 1 1 16,17 0 2-16,10-3-1 16,11 0 0-16,6 2 0 15,0-3 0-15,34-2 1 16,8-1-2-16,4-3-1 15,4-2-2-15,-6 0-5 16,-3 0-13-16,-4-3-14 16,-7 1 8-16,-6 0-21 15,-11 2 21-15,-4 0-4 0,-9 4 0 16,0 9 25 0,0 8 8-16,0 8 19 0,0 6 17 15,0 0-30-15,0 1-6 16,0-3 11-16,0-2-10 15,0-5 2-15,0-6 5 16,3-8-3-16,-2-5 28 16,4-5-1-16,-3-2 32 15,8 0-2-15,9-5 17 16,1-8-51-16,8-8-28 16,-7-4 2-16,4-4 1 15,1-6-1-15,5-7-4 16,0-5 1-16,7-4-1 15,3-2-12-15,0 2-17 16,-15 7-18-16,-5 10 43 0,-13 10-12 16,-8 7-30-16,0 5-35 15,-4 7-219-15</inkml:trace>
  <inkml:trace contextRef="#ctx0" brushRef="#br0" timeOffset="24780.9967">10350 14352 435 0,'0'0'33'0,"0"0"-32"15,0 0 3-15,0 0 9 16,0 0 1-16,130-34 14 15,-113 21 39-15,-2-3-33 16,-6-3 6-16,-5 1-15 0,-4 2-2 16,0 1-1-1,-8 3 2-15,-12 4-1 0,-2 7-18 16,-12 1-5 0,-3 4 3-16,-6 14-4 0,2 9 1 15,9 3-1-15,11 4-2 16,11 0 5-16,10-2-2 15,0 0 0-15,17-2 0 16,22-3-2-16,15-3 1 16,10-7-11-16,10-3-25 15,-2-8-27-15,-2-6-10 16,-12 0-2-16,-10-6-1 16,-15-8-21-16,-9-3 60 15,-12-2 38-15,-8 1 25 16,-4 2 0-16,0 7 42 15,0 1-10-15,0 6 50 16,0 2-79-16,-3 0-28 0,-15 10 0 16,3 2 4-1,3 4 6-15,12 2-2 0,0 1-3 16,0 0 4-16,18-1-3 16,9-4 0-16,9-1 0 15,3-4 14-15,2-4 4 16,-3-5 10-16,-12 0 7 15,-5 0-23-15,-4-6 7 16,-5-8-9-16,-8-3-4 16,-4-2-7-16,0-1-1 15,0 2-3-15,-16 2 4 16,-12 1-5-16,-7 6-7 0,-4 6-6 16,-4 3-4-1,0 0 3-15,9 0 5 0,7 5 0 16,16 2-18-16,11-1-21 15,0 1-18-15,30-2-9 16,18-2-27-16,4-2-21 16</inkml:trace>
  <inkml:trace contextRef="#ctx0" brushRef="#br0" timeOffset="25164.5118">11148 14441 370 0,'0'0'112'0,"0"0"-92"15,0 0-8-15,0 0 34 0,0 0 5 16,0 0-23 0,-24 49-4-16,24-34-15 0,0-4 0 15,3-1-5-15,23 1 3 16,7-5 4-16,4-3 7 16,2-3-5-16,-2 0 7 15,-3 0-3-15,-6-3-8 16,-2-8-6-16,-5-5 2 15,0-3-2-15,-9 1-1 16,-2 2-1-16,-6 3-1 16,-4 5 0-16,0 7 2 15,0 1-1-15,0 0-1 16,0 0-6-16,0 6 3 16,-6 2 1-16,6 3 0 0,0-1 2 15,0 1 0-15,19 2 0 16,8-4-1-16,8 1 1 15,4-4-2-15,-6-2-23 16,-5-4 24-16,-12 0-62 16,-8 0-85-16,-7-4-19 15</inkml:trace>
  <inkml:trace contextRef="#ctx0" brushRef="#br0" timeOffset="25913.1033">11666 14420 271 0,'0'0'53'0,"0"0"-15"15,0 0 41 1,0 0-33-16,0 0 7 0,0 0-31 16,136 34 6-16,-116-25 2 15,-7-3-8-15,-13 1-6 16,0-3-4-16,0-1 0 16,-5-3-4-16,-10 0 3 15,-4 0 2-15,5-5-9 16,7-7-4-16,7-2-2 15,0-1-20-15,1 0-8 16,23 6-17-16,-2 1-5 16,7 4-18-16,-4 4-24 15,2 0 74-15,3 3 18 16,1 6 2-16,3-2 0 0,7 1 4 16,2-2 26-1,2-3 31-15,-3-3-11 0,-8 0 11 16,-6 0-37-16,-7-1-24 15,-6-8-7-15,-8-1-15 16,-4-3 7-16,-3 2 11 16,0 0 4-16,0 3 1 15,0 0-1-15,0 4 0 16,0 4-1-16,0 0-1 16,0 0-22-16,1 2 4 15,15 6 20-15,5 0 1 16,4 3 15-16,2-1 10 15,3 2-1-15,1-5 7 0,-10 3 1 16,-5-6 9 0,-14 1-33-16,-2-2-7 0,0 2 4 15,-28-4-6-15,-4 1-5 16,-4-2-35-16,10 0-23 16,5-4 44-16,12-5-19 15,9-3-32-15,0 0-44 16,1 0 114-16,29-1 7 15,12-3-6-15,9-1 2 16,7 0 5-16,4-3-6 16,0 2 69-16,-16 1-16 15,-17 6 1-15,-12 4 12 0,-17 5-30 16,0 2-9 0,0 0-7-16,0 9-19 0,-3 5 2 15,-1 2 0-15,4 3 1 16,0-3-5-16,23-3 2 15,27 1-3-15,18-2 0 16,15-4 0-16,19-1-38 16,6-4-267-16</inkml:trace>
  <inkml:trace contextRef="#ctx0" brushRef="#br0" timeOffset="26880.3331">17006 14272 513 0,'0'0'82'0,"0"0"-64"16,0 0-11-16,0 0 18 16,0 0 18-16,122 73-12 15,-89-42-20-15,0 1 5 0,-4-3-10 16,-4 0-3 0,-1-5-2-16,-11-5-1 0,-12-3 1 15,-1-8 2-15,0-2-3 16,0-5 0-16,-4-1-7 15,-22 0-9-15,-3-7 8 16,-4-9-17-16,0-1-9 16,3-4 17-16,2 0 1 15,1-3 3-15,3-2 11 16,9-5 2-16,12 1 1 16,3-1 1-16,0 4 9 15,9 3-5-15,13 8 5 16,10 2-5-16,2 4-2 15,8 1 5-15,3 5-9 16,1 1 2-16,-3 3 9 0,-6 0 5 16,-4 0-1-16,-8 12-5 15,-9 3-2-15,-6 4 3 16,-9 1-6-16,-1-1 2 16,0-3-2-16,-14-2 0 15,-15 0 0-15,-5-5 2 16,-7 2-7-16,4-2-1 15,-1-1-53-15,8-3-141 16</inkml:trace>
  <inkml:trace contextRef="#ctx0" brushRef="#br0" timeOffset="27214.2794">17348 14372 17 0,'0'0'505'0,"0"0"-501"16,0 0 5-16,0 0 29 15,92 50-26-15,-59-31-7 16,-7-2 6-16,-8-3-8 16,-12-1 7-16,-6-5-9 15,0-1 5-15,0-4 7 0,-4-1 3 16,-8-2 19-1,3 0 9-15,0-10-21 0,9-2-8 16,0-8-13-16,9-1-2 16,21-1-12-16,4-1 2 15,7 3-10-15,-4 4-36 16,-3 5-41-16,-4 6-22 16,-9 5-28-16,-6 0-85 15</inkml:trace>
  <inkml:trace contextRef="#ctx0" brushRef="#br0" timeOffset="27863.4343">17768 14455 68 0,'0'0'137'0,"0"0"-63"15,0 0 24-15,0 0 12 0,0 0-36 16,0 0-19-16,158 2-20 16,-130-12-8-16,-2-1-5 15,-10-5-16-15,-3 1-4 16,-8 1-2-16,-5-1 1 15,0 1 2-15,-21 6-3 16,-10 4-4-16,-5 4-5 16,3 0 2-16,2 7 2 15,6 3-4-15,5 2 5 16,13 0 2-16,7-2 2 16,0 0-8-16,27 1-8 15,20 0-12-15,13-5 11 16,13 1 14-16,10-6-7 15,2-1 1-15,-5 0-2 16,-10-6-6-16,-16-2-28 0,-21 0-9 16,-16-3-19-16,-17 1 73 15,0-1 81-15,-21 1-18 16,-16 3-6-16,-9 2-26 16,-4 5-26-16,4 0 4 15,5 0-9-15,8 0 1 16,9 4-1-16,13-2 0 15,8 3-1-15,3-3-4 16,0 3-16-16,24 0 0 16,15 1 3-16,1 4-12 15,-1 5-42-15,-7 4-9 16,-6 5 11-16,-8 3-27 0,-1 3-6 16,-3-2 103-1,-9-3 75-15,0-4-22 0,-5-4-17 16,0-5 54-16,0-7-51 15,0-4 50-15,0 1-29 16,0-2 0-16,3 0 60 16,-2 0-12-16,4-8-69 15,3-5-25-15,4-3-6 16,5-2 0-16,-1-4-8 16,6-1-1-16,7-6-13 15,1 1-71-15,-1 1-64 16,3 5-135-16</inkml:trace>
  <inkml:trace contextRef="#ctx0" brushRef="#br0" timeOffset="28164.01">19097 14286 478 0,'0'0'3'0,"0"0"3"0,0 0 34 16,-146 41-5-16,113-21-12 16,8-1-5-16,6 6 7 15,11-3-8-15,8 2-13 16,0 0 0-16,27-2 0 15,18-2-4-15,8-7-13 16,1-3-15-16,-1-7-25 16,0-3-48-16,-7 0-78 15</inkml:trace>
  <inkml:trace contextRef="#ctx0" brushRef="#br0" timeOffset="28444.0625">19335 14439 435 0,'0'0'48'0,"0"0"-45"0,0 0 12 15,0 0 30-15,0 0-29 16,-111 56-2-16,111-44 4 16,0 0-11-16,6 1 10 15,20-5 1-15,10-3-5 16,3-4 7-16,3-1 6 16,-9 0-14-16,-13-3-3 15,-6-4-2-15,-14-4-3 16,0-5-4-16,0 2-1 15,-8-1 1-15,-6 1 3 16,2 3-3-16,2 4 1 16,8 3-1-16,2 1-19 0,0 1-13 15,2 2-55 1,21 0-114-16,7 0 7 16</inkml:trace>
  <inkml:trace contextRef="#ctx0" brushRef="#br0" timeOffset="28719.9312">19644 14493 216 0,'0'0'154'16,"0"0"-78"-16,0 0-17 16,0 0-16-16,0 0-12 15,0 50-17-15,0-43-5 16,0-3-4-16,0-1 1 16,0-2-1-16,0-1 4 15,0 0 3-15,2 0 29 16,9 0-2-16,11-5-32 15,-1-5-6-15,10 0-1 0,0-1 0 16,2-2-1 0,-2 4 1-16,-8 2 0 0,-8 4 0 15,-5 3 0-15,-8 0-10 16,-2 0-20-16,0 5-13 16,0 5 13-16,-14-1-35 15,-11 2-113-15</inkml:trace>
  <inkml:trace contextRef="#ctx0" brushRef="#br0" timeOffset="30532.5323">11099 12980 99 0,'0'0'482'0,"0"0"-466"0,0 0-13 16,0 0 4-16,0 0-3 16,142-27 38-16,-109 15 9 15,-4-2-10-15,-9 1-13 16,-10 0 2-16,-10 0-9 16,0 0-6-16,-10 4-2 15,-23 2 0-15,-9 5-4 16,-12 2-9-16,-5 7-3 15,-3 12-3-15,8 3 4 16,13 1-2-16,12-3 2 16,12-2-1-16,11-4 3 15,6-1-2-15,0-2 2 16,21-1-1-16,10-1 0 0,4-6-5 16,-1 0 6-16,-12-3-2 15,-7 0-4-15,-9 0 5 16,-6 0-6-16,0 5 3 15,-17 4-2-15,-20 10 6 16,-8 3 1-16,7 0 2 16,7 1-1-16,11-4-2 15,7-3 0-15,10-1 0 16,3-1 0-16,7-5 0 16,35-1-2-16,12-1-4 15,17-5-27-15,6-2-24 16,14-2-20-16,6-10-67 15,-9-4 39-15,-13-1 30 0,-21 0 74 16,-21 0 1-16,-17 0 0 16,-14 4 34-16,-2 1 124 15,0 5-23-15,-24 7-80 16,-15 0-49-16,-7 0 8 16,0 12-1-16,3-1 0 15,9 2 2-15,6-3-11 16,9 3 0-16,13-4 0 15,3-2-4-15,3-2 0 16,3 2 0-16,27-4 0 16,10-3 0-16,7 0 0 15,-1 0-3-15,-5-5-13 16,-3-2-19-16,-13-1-18 16,-9 1 25-16,-7 3-7 0,-9 3 23 15,0 1 11-15,0 0-26 16,0 10 27-16,-7 4 1 15,1 3 12-15,0 2 8 16,4 1 0-16,2 4-14 16,0 2 9-16,8-3-2 15,19 1-9-15,3-7-2 16,2-5 0-16,4-7 19 16,-4-1 8-16,-1-4-3 15,-4 0 17-15,1-4-38 16,-3-10-6-16,-3 0-30 15,-9-4-21-15,-7-1-11 16,4-3-21-16,-6-8-19 0,6 1-129 16</inkml:trace>
  <inkml:trace contextRef="#ctx0" brushRef="#br0" timeOffset="31140.6814">11960 13073 443 0,'0'0'95'0,"0"0"-92"15,0 0 2-15,0 0 5 16,0 0 28-16,0 0-4 15,0 52-12-15,0-34-1 16,0 3-7-16,0-1-5 16,4-2-7-16,8-1 1 0,6-6-2 15,-1-1 0 1,3-3 0-16,2-3 0 0,-2-4 3 16,2 0 3-16,-1-2-2 15,2-8-5-15,-4-4-3 16,0-3-1-16,-8 0-1 15,-5 2-3-15,-4 6 1 16,-2 4 7-16,0 2 0 16,0 3-2-16,0 0 2 15,0 0-9-15,0 6 7 16,0 3 1-16,0 2 1 16,0 0-1-16,7-2-1 15,18 1 2-15,11-2 0 16,4-4-1-16,8 1 1 15,-1-3-1-15,0-2-6 0,-1 0-2 16,-10-4-35-16,-9-4-9 16,-9-2 22-16,-11-3 26 15,-4-1 5-15,-3 1 16 16,0 3 0-16,0 5 1 16,0 2 24-16,0 3-17 15,0 0-24-15,0 0-9 16,0 1 7-16,0 8 2 15,0-1 2-15,2 1 3 16,10 1-4-16,9-2 3 16,4 1-2-16,2 0 0 15,-1-5-1-15,-6 0 3 16,-2-3-3-16,-6 0 3 16,1-1-1-16,-4 0 0 0,-4 0 9 15,1 0-5-15,-1 0-1 16,0 0 6-16,-5 0-12 15,0 0-12-15,0 0-91 16,0-4-243-16</inkml:trace>
  <inkml:trace contextRef="#ctx0" brushRef="#br0" timeOffset="31333.721">12706 13076 628 0,'0'0'58'0,"0"0"-55"15,0 0-3-15,0 0 0 16,0 0-12-16,0 0-31 16,0 3-30-16,0 2-107 15</inkml:trace>
  <inkml:trace contextRef="#ctx0" brushRef="#br0" timeOffset="31657.7997">12961 13134 599 0,'0'0'1'0,"0"0"-1"15,0 0 25-15,64 50 45 16,-33-29-25-16,0 0-27 15,2 2-14-15,-1-4-1 16,-2 0-1-16,-7-9 2 16,-6 0-3-16,-7-6-1 15,-7-4 1-15,0 0 9 16,0 0 53-16,1-6 12 16,3-6-59-16,3-6-13 15,6-3-3-15,1 1 0 16,0-4-2-16,4 3-12 15,-5 3-58-15,-9 6 16 0,-4 5 1 16,1 7-37-16,2 0-172 16,3 2-107-16</inkml:trace>
  <inkml:trace contextRef="#ctx0" brushRef="#br0" timeOffset="32664.0874">13674 13202 506 0,'0'0'52'16,"0"0"-4"-16,0 0-13 16,0 0-12-16,0 0-9 15,0 0-11-15,-157-17-3 0,122 28-1 16,6 0 1-16,9-1 0 16,10-1 0-16,10-1 0 15,0 2 0-15,9 0-5 16,25-3-11-16,14 0-26 15,4-4 8-15,-1-3-18 16,-9 0 2-16,-8 0 22 16,-13-7 10-16,-8 0-115 15,-2-1 89-15,-7-1 44 16,-2 1 53-16,-2 2-15 16,0 3-34-16,0 3 8 15,0 0-12-15,0 2-2 16,0 5 2-16,0 1 0 15,6 1 6-15,4-1 16 16,2 1-19-16,6-4 9 0,7-1 25 16,5-2 20-16,9-2-5 15,3 0-12-15,5-4-30 16,-2-8-10-16,-3-2 0 16,-8 1-9-16,-13-6-12 15,3-3-11-15,-7-2-14 16,-4-3-5-16,3-6 28 15,-7 2 23-15,-4 1 2 16,-5 6 34-16,0 9 2 16,0 10 59-16,-8 5-40 15,-17 3-57-15,-6 13 0 16,1 7 0-16,6 3 8 0,7 1-4 16,6 2-2-16,11-6 4 15,0 2 2-15,8-3-4 16,25-2 0-16,12-4-1 15,6-3-3-15,4-5 0 16,-4-5-1-16,-2-3-3 16,-9 0-6-16,-9 0-6 15,-5-9-12-15,-2-3 12 16,-7-2 16-16,-5-1 1 16,-2 3 7-16,-3 1 6 15,-7 7 44-15,0 2 2 16,0 2-29-16,0 0-31 0,0 2-3 15,-20 6 0-15,3 2 3 16,5 1 0-16,4 0 0 16,8-2 1-16,0 0-1 15,0-1-2-15,23-1 2 16,7-3-23-16,2-2-9 16,4-2-33-16,-4 0-19 15,-2 0 2-15,-7-6-41 16,-6-1 22-16,2-1 64 15,-3-1 37-15,2 1 70 16,-3 3-44-16,1 1 24 16,-4 4-22-16,2 0-7 15,-1 0-1-15,-1 5 27 16,2 3 7-16,-4 0-30 0,0 2-13 16,1 0-8-16,7-1 1 15,-6-1-4-15,4-4 0 16,-6-2-1-16,3-2-2 15,3 0-6-15,-4 0 1 16,6-2-43-16,-3-2-48 16,-1-6-28-16,3 3-31 15</inkml:trace>
  <inkml:trace contextRef="#ctx0" brushRef="#br0" timeOffset="32861.231">15107 13237 35 0,'0'0'175'0,"0"0"-68"16,0 0-59-16,0 0-24 0,0 0 13 15,66 50 4-15,-38-43-3 16,1-1-3-16,1-6-10 16,0 0 12-16,0 0-4 15,-4 0-13-15,-1-9-13 16,-6-2-7-16,-2-3-14 16,-5-3-23-16,-3-2-34 15,-3-1-11-15,-6-2-11 16,3-2-242-16</inkml:trace>
  <inkml:trace contextRef="#ctx0" brushRef="#br0" timeOffset="33069.7843">15440 13070 251 0,'0'0'121'16,"0"0"-15"-16,0 0-22 0,0 0-84 15,0 0 6-15,0 0-6 16,-12 6 31-16,0 14 8 16,3 5 2-16,6 2-12 15,3 1-1-15,0-2-2 16,0-1 6-16,25-1-14 15,5-4 1-15,6-6 6 16,-2-2-15-16,-6-4-1 16,-5-4-5-16,-4-1-4 15,-1-3-10-15,-6 0-40 16,-10-5-43-16,-2-8-201 16</inkml:trace>
  <inkml:trace contextRef="#ctx0" brushRef="#br0" timeOffset="33226.6994">15090 13143 636 0,'0'0'23'15,"0"0"-8"-15,0 0-10 16,142-9-5-16,-58 8 1 16,8 1-6-16,8 0 5 15,8-1-83-15,-3-2-222 16</inkml:trace>
  <inkml:trace contextRef="#ctx0" brushRef="#br0" timeOffset="33835.4483">16373 13020 618 0,'0'0'72'16,"0"0"-72"-16,0 0 0 15,-20 47 7-15,20-24 32 16,0 5 10-16,0 1-7 16,0 0-29-16,3-3-8 15,-2-5-4-15,-1-4 0 16,0-6-1-16,0-4-2 16,0-4-13-16,0-1-17 15,-17-2-22-15,-9 0-42 0,-6-2-46 16,-1-8 27-1,2-5 38-15,3 0 77 16,7 1 5-16,13-2 52 0,7 1 43 16,1 6-10-16,1-1-32 15,31 5-17-15,10 1-32 16,7 3-9-16,11 1-2 16,-1 0 1-16,1 0-6 15,1 0 7-15,-3 5-2 16,-7 2 0-16,-9 5 0 15,-17 2 2-15,-16 0 1 16,-9 4-1-16,0-3-1 16,-3-1 1-16,-12-3 2 15,0-2-2-15,4-1-1 16,7-2 1-16,4-3 1 0,0-3-1 16,0 0 2-1,26 0-2-15,7 0-3 0,5-8 1 16,-4-3-27-16,-4-2-13 15,-7-1 28-15,-13-1 8 16,-5 1 6-16,-5-1 22 16,0 4 13-16,-8 3 12 15,-22 3-43-15,-5 3-4 16,-7 2-12-16,-2 0-54 16,8 0-74-16,10 1-316 15</inkml:trace>
  <inkml:trace contextRef="#ctx0" brushRef="#br0" timeOffset="34222.9568">17549 13142 487 0,'0'0'2'15,"0"0"38"-15,-14 57 0 16,14-35-20-16,0-4-1 16,0-2-10-16,0 0-3 15,0-7-6-15,0 1 1 16,0-6-1-16,0-1 0 16,0-3-16-16,6 0-58 15,11-2-91-15</inkml:trace>
  <inkml:trace contextRef="#ctx0" brushRef="#br0" timeOffset="34413.5726">17749 13142 615 0,'0'0'20'0,"0"0"-20"16,0 0 0-16,0 0 35 15,0 0-5-15,0 51-15 16,0-31 0-16,0 1-12 15,-6-1-2-15,3 0 4 16,-3 0-5-16,-5-2-39 16,-2-2-121-16,-6-5-167 15</inkml:trace>
  <inkml:trace contextRef="#ctx0" brushRef="#br0" timeOffset="34845.1148">17139 13350 192 0,'0'0'34'16,"0"0"2"-16,0 0 39 0,175 31-21 15,-115-18 4 1,3 2-4-16,-1 1-5 15,-3-2-28-15,-14-1-18 0,-13-3 1 16,-12 1-3-16,-10-5-1 16,-5-1 0-16,-1-1 5 15,-3-3 13 1,-1-1 5-16,0 0 23 0,0 0 0 16,3 0 7-16,2-5-16 15,0-4-37-15,2-7 4 16,3-1-4-16,2-6-9 15,11-2-9-15,5-3-12 16,9 0 4-16,4 1-3 16,-7 6-12-16,-4 5 25 15,-3 8 14-15,-8 3-1 0,0 2-6 16,-5 2-6 0,-3-1-3-16,-5 2-31 0,-3-1-8 15,-3 1-94-15</inkml:trace>
  <inkml:trace contextRef="#ctx0" brushRef="#br0" timeOffset="42011.2614">18627 6500 254 0,'0'0'10'16,"0"0"-8"-16,140-8 3 15,-110 5 50-15,-12 3-36 16,-13 0-7-16,-5-1-12 15,0 1-21-15,-20 0-121 16</inkml:trace>
  <inkml:trace contextRef="#ctx0" brushRef="#br0" timeOffset="42332.9715">17422 6581 422 0,'0'0'2'16,"0"0"-2"-16,207-11 30 16,-111 8 32-16,13-3 9 15,8 3-28-15,7-4-7 16,-11 3-6-16,-11 0-11 15,-11 0-15-15,-16 2 0 16,-10-1-3-16,-15 1-1 16,-15 2 3-16,-14 0-6 15,-16 0-9-15,-5 0-51 0,-15 0-74 16,-37 0 61 0,-27 7 22-16,-18-1-287 0</inkml:trace>
  <inkml:trace contextRef="#ctx0" brushRef="#br0" timeOffset="42540.8708">17453 6668 197 0,'0'0'180'0,"0"0"-102"16,0 0-28-16,134 3 18 16,-63-3-31-16,8 0-8 15,1-4 6-15,11 2-31 16,1-3 11-16,5-1-2 0,-4 2-9 15,-5 0 0 1,-14-1-3-16,-12 2-1 0,-24 3 0 16,-21-2-52-1,-17 2-124-15</inkml:trace>
  <inkml:trace contextRef="#ctx0" brushRef="#br0" timeOffset="44932.2195">8396 6839 514 0,'0'0'49'0,"0"0"-27"15,0 0 58-15,0 0-14 16,0 0-16-16,0 0-9 15,-3-11 11-15,3 11-21 16,0 0-21-16,0 0-10 16,0 7 0-16,0 14-21 15,0 11 21-15,0 5 9 16,0 5-4-16,0-1-4 0,0-2 1 16,0-4 2-16,0-4-3 15,0-5-2-15,-1-8 3 16,-2-5-4-16,3-8 2 15,0-2-2-15,0-3-17 16,0 0 3-16,0-1-5 16,0-15 7-16,-6-4-53 15,-4-6 5-15,-4-4 36 16,-8-2 25-16,4-7 0 16,2 0-5-16,9-3 3 15,7 1 3-15,0 8 2 16,16 6 1-16,15 9 17 15,2 7-16-15,4 2 1 16,0 5-4-16,-3 2 3 16,1 2-2-16,-2 0 6 0,-8 11-5 15,-8 4 7-15,-10 5-4 16,-7 2-2-16,-8 0 0 16,-30-1-1-16,-10 0-1 15,-4-5 1-15,-2 1-1 16,4-3-2-16,11-4 0 15,13-3 0-15,11 0-3 16,7-4-10-16,8-2-4 16,0-1-16-16,10 1-22 15,20 3 33-15,8 2 22 16,2 3 3-16,1 4 1 0,-8 4 19 16,-11 0 4-16,-4 2-12 15,0-1 5-15,-6-2-13 16,-3-2-4-16,1 1 2 15,9-2-3-15,-2-4 0 16,5-2 1-16,6-5-3 16,5-2-8-16,6 0 0 15,-1-2-13-15,3-8-30 16,-8-4 8-16,-6 2 35 16,-8 4 3-16,-8 2 5 15,-8 3 4-15,0 3 10 16,-3 0 1-16,0 0-2 15,0 0-4-15,0 9 20 16,0-1-21-16,0 4-1 0,8-2-3 16,9 1-2-16,1-2-2 15,7-1 4-15,7-3-2 16,6-5 1-16,3 0 14 16,-1-2-4-16,-4-7 2 15,-12-1-3-15,-14-2-6 16,-10-4 0-16,0-3-6 15,-12 1-4-15,-21 1-7 16,-2 2-6-16,-2 5 6 16,-4 3 5-16,4 7-2 15,-1 0 3-15,8 0 0 16,8 7 2-16,10 0 2 0,12 0-6 16,0 0-2-1,12 1 8-15,22-2-2 0,6-1 3 16,10-2 5-16,4-3 10 15,2 0 4-15,-5-4 1 16,-5-9-4-16,-12 0-10 16,-8-5 0-16,-7-3-6 15,-10-3 3-15,-6-3-3 16,-3 1 0-16,0-4 0 16,0 2-5-16,-17 0-1 15,6 9 6-15,-4 7 7 16,8 6 6-16,-1 6 7 15,-1 0-20-15,-1 8-10 16,-4 11 8-16,5 5-2 16,2 4 4-16,7 2 0 0,0 2 0 15,4 0 1-15,17 2-1 16,4-5 0-16,10-4 2 16,5-9-1-16,-1-2-1 15,6-6 0-15,-4-6 5 16,0-2 3-16,-5 0-1 15,-2-3-7-15,-6-7 0 16,-7-3-3-16,-6-2-2 16,-9-2-4-16,-6 3-6 15,0 4-4-15,0 3 13 16,0 7 3-16,0 0-6 16,-13 0-4-16,0 4 2 0,3 9 9 15,4-1-3-15,6 1 0 16,0-2 4-16,2 1-1 15,28-3 2-15,8-1-2 16,9-3 2-16,11-3 3 16,4-2 3-16,5-2 5 15,-7-8 0-15,-9-2-8 16,-18 0-3-16,-16-3-4 16,-14-1 4-16,-3-2-10 15,-8 1 3-15,-17 1 1 16,-5 6-3-16,-3 2 2 15,4 5 2-15,-5 3 0 16,9 0-3-16,5 2-4 0,10 4-3 16,8 0-16-16,2 1-22 15,11 3 19-15,23-1 14 16,15 5 5-16,2-1-2 16,4-1 10-16,-4 2 1 15,-14-1 6-15,-13-2 4 16,-17-1 9-16,-7-1 20 15,0-1 7-15,-28 2 14 16,-5-1-37-16,-4 1-2 16,1-2-15-16,-1-1-9 15,7 0-81-15,11-3-194 16</inkml:trace>
  <inkml:trace contextRef="#ctx0" brushRef="#br0" timeOffset="45212.4748">10802 7042 569 0,'0'0'0'0,"0"0"0"15,0 0 28-15,20 65 3 0,-1-45-15 16,1 2 2-16,-3-5-10 16,-2-2-4-16,-6-4-3 15,-4-5-1-15,-5-6-10 16,4 0-18-16,-2 0 12 16,-2-13-63-16,0-6-438 15</inkml:trace>
  <inkml:trace contextRef="#ctx0" brushRef="#br0" timeOffset="45453.729">10647 6967 370 0,'0'0'135'0,"0"0"-131"16,0 0 7-16,0 0 57 15,0 0 6-15,143 0-24 16,-98-5-10-16,-7-1-8 15,-13-2-7-15,-12-1-12 16,-13-1-1-16,0 1-9 16,0-2-3-16,-28 4-10 15,-4 0-11-15,-6 7-14 16,3 0-72-16,5 0-42 16,8 9-45-16</inkml:trace>
  <inkml:trace contextRef="#ctx0" brushRef="#br0" timeOffset="46082.0493">11087 7051 395 0,'0'0'113'15,"0"0"-109"-15,0 0 44 16,0 0 5-16,12 52-30 15,6-40 11-15,2 0-14 16,0 2-15-16,-4-3-3 16,-6-4 0-16,-7-3-2 0,-2-4 2 15,-1 0 0 1,0 0 9-16,0 0 43 0,0-4 8 16,0-9-38-1,0-1-21-15,0-3-3 0,12 2 0 16,9 3-6-16,0 3 3 15,-2 4 1-15,-1 2-11 16,3 3 7-16,-3 0-1 16,3 1-3-16,2 8 6 15,-4 2 4-15,1 1 2 16,-2 4-2-16,-1-4 0 16,-10 0 0-16,0-3 0 15,-7-2 0-15,0-4-3 16,0-3-5-16,0 0 7 15,0 0 1-15,0-2 5 16,0-6-5-16,0-4-5 16,0-2 2-16,6 0-11 0,13 1 6 15,-5 3 6 1,-3 5 2-16,-5 2 0 0,1 2-1 16,-2 1 1-16,2 0 0 15,-1 0 12-15,6 4 3 16,0 3-6-16,3 0 1 15,4 1-5-15,7 0-2 16,-4 1-1-16,6-1 0 16,-2-3-1-16,0-1-1 15,0-4-10-15,-2 0-11 0,-2 0-22 16,-5-9-41-16,-5-3-70 16,-3-5-90-16</inkml:trace>
  <inkml:trace contextRef="#ctx0" brushRef="#br0" timeOffset="46529.4269">11830 6961 238 0,'0'0'165'0,"0"0"-73"16,0 0-1-16,0 0-78 15,0 0-12-15,0 0 8 16,0 17 49-16,0 9-22 16,0 5-15-16,5 4 0 15,12 4-3-15,7 5 8 16,-6 3-17-16,-2 3-9 15,-11-5-1-15,-5-5-1 16,0-11-1-16,0-7-5 0,0-10 5 16,0-7 3-16,0-2 0 15,-5-3 2-15,-4 0 15 16,-7-11 8-16,-3-6-17 16,8-4-8-16,3-8 0 15,8-4-2-15,0-9 0 16,0-7-7-16,19 2 6 15,9 5-12-15,4 13 7 16,-1 11 8-16,-1 7 4 16,7 4-2-16,0 2-2 15,-4 5 0-15,-6 0 4 16,-8 0 6-16,-7 8-6 0,-12 3 4 16,0 3 0-1,-13 1 3-15,-20 2 0 0,-4-3-2 16,-4 1-9-16,0-2 0 15,5 0-27-15,8-3-31 16,15-3-86-16,13-6-148 16</inkml:trace>
  <inkml:trace contextRef="#ctx0" brushRef="#br0" timeOffset="47182.5905">12240 7099 501 0,'0'0'31'0,"0"0"14"16,0 0-5-16,-100 45-15 15,96-29-3-15,4 1-7 16,0-1-10-16,0 1 5 16,10-3-7-16,14-6 2 15,4-4 9-15,7-2 16 16,3-2-7-16,6-5-1 15,-7-7-16-15,-5-2 0 16,-7-3-1-16,-15 0-3 16,-10-4 4-16,0-2-1 15,-3 4 4-15,-18 4-9 0,-7 5 4 16,-6 4-4 0,0 5-3-16,-1 1-4 0,2 1 7 15,9 6 0-15,8 0-6 16,11 3 6-16,5-6-6 15,0 1 5-15,12-2 1 16,23-1 3-16,9-2 1 16,8 0 7-16,3-7-11 15,0-5 0-15,-6-2-8 16,-9-2-9-16,-19 1 1 16,-12 0-11-16,-9 1-19 15,0 1 26-15,-9 1 17 16,-11 5 3-16,1 2-2 0,6 4 2 15,4 1-11 1,4 0-41-16,5 0-17 0,0 8 26 16,0 2-10-16,21 3 24 15,15 1-1-15,9 2 4 16,5 1 13-16,3-2 13 16,2 2 2-16,-4 2 54 15,-2-2 30-15,-12 3-33 16,-7-4-20-16,-10-1-17 15,-3-3-5-15,-8-3-8 16,0-3-2-16,-9-4 2 16,0-2-1-16,0 0-2 15,0-13-8-15,0-5-190 16</inkml:trace>
  <inkml:trace contextRef="#ctx0" brushRef="#br0" timeOffset="47425.8693">13014 6865 553 0,'0'0'12'15,"0"0"-9"-15,0 0 42 16,-13 57-7-16,13-26 5 16,0 0-3-16,0 3-13 15,9 5-15-15,-2-3-6 16,1 0-6-16,-1-2 1 15,4-5-2-15,-3-9-2 0,6-11-19 16,-5-6-8 0,4-3-4-16,-5-4-5 0,-8-13-117 15,0-3-78-15</inkml:trace>
  <inkml:trace contextRef="#ctx0" brushRef="#br0" timeOffset="47603.0069">12955 7050 350 0,'0'0'108'0,"0"0"-63"15,0 0-45-15,0 0-12 16,0 0 1-16,0 0 11 16,64 15 14-16,-15-6-14 15,11-2-6-15,10-2-15 0,13-2-18 16,7-2 25 0,2-1 1-16,-4 0 4 0,-13-5-14 15,-17-3-78-15</inkml:trace>
  <inkml:trace contextRef="#ctx0" brushRef="#br0" timeOffset="47784.3786">13689 7023 376 0,'0'0'85'0,"0"0"-34"16,-157-9-23-16,96 9-12 15,6 10-5-15,8 1-5 16,7 4 4-16,11-1 1 16,11-4-9-16,14 2 3 15,4 0-5-15,0-3 0 16,26-1 0-16,14 0-7 15,11-4-7-15,4-4-4 16,2 0-43-16,-5 0-56 0,-7-7 25 16,-10-3-13-16</inkml:trace>
  <inkml:trace contextRef="#ctx0" brushRef="#br0" timeOffset="47932.6466">13689 7078 164 0,'0'0'168'0,"0"0"-55"16,0 0 9-16,0 0-48 15,0 0-72-15,0 0-2 16,0-13 0-16,4 22 3 15,5 3 21-15,6 2-15 16,6 1-6-16,4-1 3 16,8 6-6-16,1-6-31 15,0 0-78-15,2-6-152 16</inkml:trace>
  <inkml:trace contextRef="#ctx0" brushRef="#br0" timeOffset="48151.9508">13997 7089 353 0,'0'0'31'0,"0"0"7"16,0 0-5-16,34 48-6 15,-24-39-6-15,-4-1-11 16,-2-3-9-16,-2-4 3 15,0-1-4-15,4 0 14 16,2-1-14-16,7-9-91 16,6-2-63-16</inkml:trace>
  <inkml:trace contextRef="#ctx0" brushRef="#br0" timeOffset="48598.2276">14278 7082 10 0,'0'0'198'15,"0"0"-130"-15,0 0 64 16,0 0-59-16,0 0-55 15,28 55 43-15,-19-43-53 16,2-1 28-16,5-3-13 16,-4-2 6-16,1-3 21 15,-1-3-19-15,4 0 10 0,4-6-15 16,2-5-26 0,2-3 0-16,-7-3-13 0,0-3-1 15,-12 0-1-15,0-1-3 16,2-2 5-16,-7-5-11 15,0 0 11-15,0 0 12 16,0 1 1-16,0 5 14 16,0 9 10-16,-4 6 12 15,1 5-18-15,-2 2-18 16,-3 2-5-16,-5 9-2 16,0 6 7-16,0 4 4 15,5 5-1-15,3 4 14 16,5 1-1-16,0 0-5 15,0-4-6-15,17-3 4 16,13-5 1-16,0-7 17 0,2-1-5 16,-5-7-8-16,-4-1 3 15,2-3 5-15,2 0-15 16,-2-5-7-16,-1-5-32 16,-18-5-59-16,-6 1-72 15,-6-5-365-15</inkml:trace>
  <inkml:trace contextRef="#ctx0" brushRef="#br0" timeOffset="48724.7832">14354 6962 219 0,'0'0'502'15,"0"0"-478"-15,0 0 12 16,0 0-26-16,132-5-10 16,-52 5-12-16,0 0-59 15,5 0-144-15</inkml:trace>
  <inkml:trace contextRef="#ctx0" brushRef="#br0" timeOffset="49600.7482">15330 7021 470 0,'0'0'35'0,"0"0"62"16,23 57-54-16,3-35 14 16,5 0-33-16,-1-1-13 15,-5-4-7-15,-11-4-4 16,-6-7-11-16,-5-3-20 16,-3-3 1-16,0 0 12 15,0-5-3-15,-7-9-51 16,3 0 19-16,4-1 48 15,0 1-16-15,12 0-3 16,14 1 5-16,2 6 6 16,-3 3 10-16,-4 4 3 15,-2 0 2-15,-4 2 17 0,1 6 38 16,-3 3 15-16,4-1-39 16,2 1-13-16,1 1 6 15,8-2 7-15,-4-4-12 16,2-2-8-16,-6-4-3 15,-6 0 11-15,-1 0 5 16,-7-4-16-16,-1-5-9 16,-5-2-1-16,0-1-6 15,0-2 3-15,-4 1-5 16,-12 2 5-16,-2 3-17 16,-7-1 1-16,2 5-13 15,4 2 3-15,-1 2-7 16,11 0 10-16,5 0 17 15,4 2-2-15,0 5 9 16,12-1 2-16,21-2 16 0,12 0 3 16,13 0 0-1,3-4 7-15,8 0-6 0,1 0-6 16,-2-1-6-16,-8-7-4 16,-8-2-3-16,-6-3-1 15,-14-3-11-15,-10-1-11 16,-14-4 1-16,-8 0 21 15,0-1 3-15,-1-1 0 16,-19 1 3-16,-9 5 13 16,0 8-2-16,-1 5-11 15,-3 4-5-15,3 0-1 16,5 4-1-16,5 7 0 16,10 3-4-16,4 3 5 15,6 2 0-15,0 4 7 0,2 1-3 16,21 2-1-16,9-1-3 15,-6-2 0-15,-2-3 0 16,-10-5 0-16,-10-6-4 16,-4-4-18-16,0-2-17 15,0-3 24-15,0 0-2 16,0 0 7-16,0-8-72 16,8-4-2-16,13 1 21 15,1 1-29-15,5 2-163 16</inkml:trace>
  <inkml:trace contextRef="#ctx0" brushRef="#br0" timeOffset="49915.401">16403 7062 73 0,'0'0'143'0,"0"0"-61"16,0 0 18-16,0 0-28 16,0 0-1-16,0 0-38 15,130 51 7-15,-100-41 18 16,2-4-34-16,5 2 29 16,-4-4-25-16,3-1-7 15,-3-3-1-15,-3 0-5 16,-7-3-8-16,-1-6-3 15,-5-1-4-15,-4-2 0 16,-7-2-5-16,-5 2 3 16,-1-1-5-16,0 3 7 15,0 3 0-15,0 3 0 0,-10 1-3 16,-9 3-3 0,-3 0-2-16,-1 6-1 0,9 2 7 15,2 2 2-15,11 0-1 16,1-1 1-16,1 4-1 15,40-6-4-15,14 3 2 16,11-4-20-16,6-3-54 16,-1-3-80-16,-12 0-192 15</inkml:trace>
  <inkml:trace contextRef="#ctx0" brushRef="#br0" timeOffset="50296.5853">17218 7068 470 0,'0'0'0'15,"0"0"0"1,0 0 0-16,0 0 22 0,0 0 20 16,0 0-20-16,-12 52-8 15,28-40 6-15,2 0 6 16,6-3-18-16,-6-2-8 16,-9-4-3-16,-2-3-9 15,-2 0 9-15,-1-3 1 16,0-5-10-16,3-4 3 15,3-1 9-15,6 1 0 16,4 0-1-16,4 2 1 16,3 1 3-16,-5 2 4 15,-7 2 16-15,-5 4 10 16,-7 1-9-16,-1 0 3 16,4 0-11-16,-1 10 31 15,9 2-7-15,1 5-29 0,6-1-2 16,4-1 5-16,5-2 0 15,0-2-5-15,3-1-6 16,-5-2-3-16,2-3-2 16,-4-3-52-16,-1-2-122 15</inkml:trace>
  <inkml:trace contextRef="#ctx0" brushRef="#br0" timeOffset="51495.9835">18915 7062 424 0,'0'0'116'0,"0"0"-98"0,0 0 14 16,0 0-5-16,0 0-19 16,0 0 52-16,-15 37-18 15,15-14-27-15,0 1-11 16,-3 1 8-16,3 0-2 15,0-2-7-15,0-4-2 16,0-5 0-16,0-8 1 16,0-2-1-16,0-3-1 0,0-1 4 15,0 0 8 1,0-6 1-16,-6-8-13 0,3-5-1 16,0-5-8-16,3-1 7 15,0 3-2-15,15 1-1 16,6 9 5-16,-8 2 1 15,1 9-1-15,-2 1-1 16,3 0-2-16,3 6 3 16,2 5 10-16,-3 3-6 15,-2 2 4-15,-2-1 1 16,0-1-7-16,-3-3 0 16,-6-5-2-16,-1-1 0 15,-3-5 1-15,0 0 3 0,0 0-1 16,3 0 8-1,-1-4 7-15,6-7-5 0,4-3-13 16,10-3-1-16,10 0-3 16,2 2 4-16,0 3 0 15,-2 4 0-15,-10 3 0 16,-10 5 4-16,-1 0-3 16,-4 0-1-16,4 5 0 15,-6 6 5-15,9-2-3 16,-3 6 5-16,3 0-5 15,4-1 5-15,8-2-4 16,1 1 1-16,10-4-4 16,8-4-3-16,2-5-10 15,4 0-7-15,-9-2-6 16,-5-10-2-16,-10-3-5 16,-8 2-6-16,-7-5 7 0,-4 0 20 15,-8 1 12-15,0 3 0 16,-8 4 3-16,-16 3 19 15,-7 6-21-15,-9 1 1 16,6 0-2-16,-2 1 6 16,9 6-5-16,6 3 3 15,9-4-4-15,12-2 0 16,0 3 0-16,3-3-4 16,30-1-15-16,13-1-2 15,5-2-20-15,0 0-69 16,-10 0 4-16,-7-5 1 15</inkml:trace>
  <inkml:trace contextRef="#ctx0" brushRef="#br0" timeOffset="52095.3642">19838 7106 232 0,'0'0'54'0,"0"0"41"0,0 0-18 16,0 0-19-16,0 0-7 16,-22 57-23-16,22-45-10 15,18 0 3-15,15-1 5 16,8-6-5-16,9-4 0 15,6-1-11-15,2 0-8 16,-4-9-2-16,-5-5-15 16,-11-1-25-16,-12 1-16 15,-6-4 39-15,-11 4 8 16,-4-3 9-16,-2-1 2 0,-3 3 12 16,1-1 3-1,-1 7 23-15,0 2 6 0,0 4-8 16,0 3-28-16,0 0-10 15,0 7-15-15,-12 10 15 16,-6 6 19-16,6 8-9 16,5 2 10-16,7 4-3 15,0 4-2-15,0 0-14 16,0-2 0-16,0-1-1 16,0-6 2-16,-2-6 0 15,-7-6-1-15,5-9-1 16,0-6 0-16,3-4 0 15,-6-1 23-15,-4 0 20 0,-2-6-6 16,-1-11-30-16,10-4 1 16,4-6-5-16,0-4-2 15,0-8-1-15,24-3 0 16,10-5-3-16,12 3-11 16,1 8 9-16,2 12-1 15,-6 10 2-15,-1 7-3 16,-6 4 0-16,-6 3 4 15,-1 0-5-15,-11 6 8 16,-3 2 8-16,-9 2 0 16,-6 2-3-16,0-3-1 15,0 1-1-15,-17-1-3 16,-8 0-3-16,-4-2-11 16,-1-3-39-16,1-1-20 0,7-3-78 15,6 0-165-15</inkml:trace>
  <inkml:trace contextRef="#ctx0" brushRef="#br0" timeOffset="52846.1012">20727 6991 726 0,'0'0'8'0,"0"0"-8"15,0 0 0-15,0 0 38 0,-28 63-8 16,20-31 11-1,7 6-5-15,1 6-5 0,0 4-10 16,-3-1-11-16,-3-2-9 16,3-8 4-16,-4-2-1 15,2-12-4-15,4-6 1 16,-3-9-1-16,4-7 1 16,-1-1 7-16,-6 0 6 15,-5-4 2-15,2-10-13 16,3-6-3-16,7-2-1 15,0-5-5-15,5-4 0 16,26-5-7-16,7-1-5 16,9-1 4-16,-1 8-6 15,4 6 19-15,-3 10-1 16,-3 6-4-16,5 4-8 16,-6 1 13-16,-13 3-5 15,-9 0 6-15,-13 0-3 0,-4 0-1 16,-4 0-10-16,0 3 3 15,-21 1 1-15,-15 1 9 16,-2 2-3-16,0-2-17 16,5-2-18-16,4-1-16 15,12 1 13-15,8 1 2 16,9-1 15-16,0 2-5 16,0 0 13-16,9 2 17 15,21-3 13-15,7-2 12 16,13 0 5-16,7-2 3 15,3 0-2-15,0-2-18 16,-4-6-11-16,-9 0 3 0,-10-2 4 16,-8 0 8-16,-10-1 6 15,-3 1 10-15,-7 1-10 16,-3 5 13-16,-6 1-15 16,0 3-11-16,0 0-10 15,0 0-10-15,0 0-14 16,-12 7 24-16,0 2-5 15,5 1 4-15,7 1 0 16,0 2 1-16,0-1 0 16,20 1-3-16,10-2-8 15,11-3-14-15,1-1-9 0,1-4-32 16,0-3-31 0,-8 0-17-16,-11-10-1 0,-7 0-32 15</inkml:trace>
  <inkml:trace contextRef="#ctx0" brushRef="#br0" timeOffset="53612.8508">21658 7149 28 0,'0'0'251'15,"0"0"-164"-15,0 0 2 16,0 0-41-16,0 0 3 16,0 0-51-16,3-36-3 15,1 40 3-15,1 6 10 16,4 0 11-16,-3 2-7 16,4-1 13-16,-2-1-14 15,1-3-11-15,-6-3 3 0,-3-2-5 16,0 0 2-1,0-2 12-15,0 0 43 16,0 0-4-16,0-6-36 0,4-5-14 16,5 0-1-16,8 0-2 15,2-1 1-15,6 2-4 16,1 3 1-16,1 3 2 16,-4 4 0-16,-6 0-9 15,1 0 8-15,-3 0-8 16,-1 7 9-16,2 0 0 15,1 2 0-15,1 1 1 16,2-2 3-16,2 1-1 16,3-4-1-16,4 0-1 0,2-5 3 15,9 0-1 1,5 0-1-16,-3-3-2 0,-3-4-4 16,-8-2 0-1,-4 1-7-15,-11-4 7 0,-7 1 4 16,-7 0 2-16,-2 2 10 15,0-2-3-15,-17 4-6 16,-14 4 0-16,-6 3-3 16,-2 0-2-16,-8 3 2 15,6 5 5-15,8 3-4 16,11 2 4-16,7-1-4 16,12-2 1-16,3 3 1 15,0-5 0-15,23 2-1 16,18-2-2-16,9-3-2 0,4-3-4 15,-2-2-13-15,-8 0-19 16,-1 0-8-16,-5 0 16 16,-8 0 15-16,-4 0 6 15,-8 3 9-15,-11 11 8 16,-1 5 28-16,-4 8 3 16,-2 3 4-16,3 0-13 15,-3 2-11-15,0-5-7 16,0-1 18-16,-3-5-3 15,-2-4-5-15,2-6 13 16,2-6-13-16,-3-2-4 16,4-1 7-16,-2-2 6 15,2 0-2-15,0 0-1 16,0 0 2-16,0 0-2 16,0-2 0-16,0-11-28 0,13-4-23 15,0-8-48-15,-2-6-38 16,-8-8-160-16</inkml:trace>
  <inkml:trace contextRef="#ctx0" brushRef="#br0" timeOffset="53781.4363">21288 6873 699 0,'0'0'0'15,"0"0"-39"-15,0 0-39 16,0 0 58-16,0 0-34 16,0 0-217-16</inkml:trace>
  <inkml:trace contextRef="#ctx0" brushRef="#br0" timeOffset="54512.6609">23446 7123 111 0,'0'0'383'0,"0"0"-379"16,82-61 34-16,-58 36 15 15,0-4-28-15,-1-4 39 16,0-3-28-16,-5 0 4 16,-1-1-9-16,-5 7-22 15,-5 8 25-15,-5 10-18 16,-2 6-16-16,4 3 3 15,-4 3-3-15,0 1-11 0,0 13-11 16,-10 10 20-16,-13 7 2 16,2 5 0-1,7 1 1-15,3 2-1 0,7-3 3 16,4-5-3-16,0-2-3 16,0-8-6-16,16-4 5 15,8-6-5-15,0-7 2 16,-1-2 7-16,-3-2 5 15,1 0 4-15,0-6-5 16,0-4-2-16,1-4 0 16,2 0-2-16,-2 0 3 15,-6 3-1-15,-5 2-2 16,-5 6-1-16,-3 3-3 16,-3 0-10-16,0 0-44 0,0 9 46 15,0 5 11-15,0 2 1 16,0-2-2-16,0-2 2 15,19 0 0-15,4-5 2 16,-1-2 0-16,2-2 17 16,-6-3 24-16,3 0-7 15,-3 0 13-15,-3-5-13 16,1-4 6-16,-4-1-16 16,1 0-7-16,-4-4-3 15,-6 3-7-15,-3-3-9 16,-3 0-20-16,-38 1-39 15,-15 1-56-15,-20 4-32 0,-11-1-225 16</inkml:trace>
  <inkml:trace contextRef="#ctx0" brushRef="#br0" timeOffset="54677.1705">23176 6919 586 0,'0'0'125'16,"0"0"-125"-16,0 0 3 15,151-19 1-15,-77 14 12 16,9 0 5-16,-1 0-18 16,1-2-3-16,-9-1-29 15,-18 4-105-15,-28-1-194 16</inkml:trace>
  <inkml:trace contextRef="#ctx0" brushRef="#br0" timeOffset="55666.4918">14279 7879 724 0,'0'0'9'16,"0"0"-9"-16,0 0 4 15,182-52 9-15,-92 32 5 16,14-5 6-16,8-3 9 16,-2-4-10-16,-11 1 1 15,-20 0-17-15,-25 5-5 16,-20 8 1-16,-21 8 2 0,-13 7-3 16,0 3-2-1,0 0-9-15,-33 0-7 0,-8 11 12 16,-2 3 3-16,6 1-1 15,12-1-2-15,12-2-1 16,13 1-3-16,0 1 3 16,9 0-8-16,20 0-6 15,13 0 10-15,12 0 4 16,1-5 5-16,-5 4 0 16,-15-6 2-16,-15 0-1 15,-14-5-1-15,-6 3-2 16,-12-3 2-16,-30 3 4 0,-15 0 5 15,-7-1-9 1,3-1-7-16,6-3-14 0,12 0-32 16,14 0-81-16,17-7-65 15</inkml:trace>
  <inkml:trace contextRef="#ctx0" brushRef="#br0" timeOffset="56112.8478">15650 7715 402 0,'0'0'12'0,"0"0"15"0,0 0 88 16,0 0-26-1,0 0-44-15,0 0-26 0,-60-30-12 16,10 30-7-16,-3 3 0 16,0 7 0-16,5 0 3 15,8 2-3-15,13 0 0 16,10-3-2-16,13-1 3 15,4 0-1-15,10-4 0 16,28 1 0-16,15-3 0 16,9-2 5-16,8 0-2 15,4-3-2-15,-8-7 2 16,-16 1-3-16,-9 0-3 16,-12-1 3-16,-16 1-1 15,-7 1 1-15,-6 4 10 16,0 1 3-16,0 3-2 15,-14 0-9-15,-7 0-2 0,1 3-2 16,3 6 0-16,5-2 2 16,3 0 0-16,8 2-2 15,1 2 1-15,0-2 0 16,19 1-3-16,14-1-14 16,7-3-26-16,8-3-45 15,0-3-74-15,-1 0-32 16</inkml:trace>
  <inkml:trace contextRef="#ctx0" brushRef="#br0" timeOffset="56845.7788">16063 7710 455 0,'0'0'38'15,"0"0"0"-15,0 0-16 16,0 0-22-16,0 0 0 16,0 0 17-16,0 18 24 15,0-5-6-15,0 1-4 16,0 0-16-16,0 0-5 15,9-2-5-15,-1 0-3 16,-2-5-1-16,-3-1 1 16,-3-2-2-16,0-4 3 15,0 0 8-15,0 0 30 16,4 0-13-16,-3-4-9 16,7-3-16-16,1-3-2 15,10 2-1-15,-1-1-5 16,3 2-3-16,0 5 3 0,-6-1-2 15,0 3 3 1,-3 0 1-16,-5 0-2 0,6 4-1 16,-3 4 3-16,1-1 3 15,-3 2-1-15,-2-1 1 16,0-4 0-16,-5-1 0 16,-1-1-3-16,0-2 2 15,0 0 1-15,0 0 4 16,3 0 3-16,6-2 1 15,3-5-8-15,6-4-18 16,6 0 15-16,3 1 1 16,4 1-5-16,-5 1 7 15,-1 5-6-15,-9 2 3 16,-1-1 0-16,-7 2-4 16,-2 0-3-16,1 3 10 0,-4 5 5 15,1 0 7-15,1 1-8 16,0 0-3-16,6-1 2 15,-2-1-1-15,6-4 0 16,7 0-2-16,7-2 4 16,5-1 0-16,9 0-3 15,1-3-1-15,0-4-9 16,-7-2-5-16,-3 0-6 16,-6-5-24-16,-11 0 22 15,-5 0 22-15,-7-3 4 16,-2 3 17-16,-3 4-15 15,0 3 18-15,0 4 13 0,-3 3-13 16,-9 0-24-16,-3 2 4 16,-4 6 7-16,9 2-5 15,7-1-3-15,3 4-2 16,3 1-2-16,36-3-1 16,14 1-7-16,15-3-50 15,15-5-98-15</inkml:trace>
  <inkml:trace contextRef="#ctx0" brushRef="#br0" timeOffset="57103.8434">17970 7550 435 0,'0'0'0'0,"0"0"-15"15,-151 0 15-15,95 10 16 16,3 2 29-16,5 1-1 16,11 1-23-16,11-2-8 15,13 2-6-15,13-1-1 16,0 1-2-16,18-1-4 16,31 0-13-16,14-5-41 15,7-3-55-15,3-1-4 16</inkml:trace>
  <inkml:trace contextRef="#ctx0" brushRef="#br0" timeOffset="57257.756">17876 7718 358 0,'0'0'83'15,"-139"22"-12"-15,77-10-22 16,15 2-15-16,17-2-16 16,11-2-14-16,18-2-4 15,1-1-3-15,14 0-3 16,31-6-9-16,18 1-20 15,12-2-80-15,6 0-57 16</inkml:trace>
  <inkml:trace contextRef="#ctx0" brushRef="#br0" timeOffset="58478.9116">18218 7724 470 0,'0'0'28'0,"0"0"-10"16,0 0-18-16,0 0 0 15,0 0 0-15,0 0 11 16,0 17 1-16,0-6-3 16,-4-2-9-16,4 4 3 15,0-5 1-15,0 0-3 16,0-5-1-16,0 0 0 16,0-2 0-16,0-1 0 15,0 0 39-15,0 0 32 0,0 0-31 16,13-7-36-1,3-2-4-15,6-3-1 0,2 1-1 16,1 5-1-16,0-2-6 16,-8 5-7-16,-3 2 0 15,-2 1 1-15,-2 0 5 16,0 1 0-16,-4 10 10 16,4-3 18-16,4 1 2 15,5 3-6-15,4-3-8 16,-1-2 7-16,-3-1 2 15,-1-2-10-15,1-1-1 16,-6-3 0-16,4 0 23 16,4 0-1-16,3 0-14 15,1-6-9-15,1-1-2 16,0 0 3-16,3-5-4 0,-9-2-2 16,5-4-5-1,-11-1-4-15,-2-2-12 0,1-3 8 16,-6-4 7-16,3 2-10 15,-3 4 5-15,-6 5 4 16,-1 5 9-16,0 10 0 16,0 2 9-16,-21 0-9 15,0 7 1-15,-5 7 1 16,5 4 4-16,2 0 0 16,8 4 7-16,11-2-7 15,0 2 10-15,14 0-6 16,21-2-8-16,13-1 5 0,2-7-7 15,2-2-7-15,-4-6-2 16,-5-2-5-16,-8-2 3 16,-8 0-16-16,-5-4-5 15,-10-5-6-15,-3-3 14 16,-6 1 21-16,-1-3 3 16,-2 6 23-16,0 3 13 15,0 3-23-15,0 2 2 16,0 0-15-16,0 4-10 15,-2 7 10-15,-4-1 6 16,6 0 4-16,0 0-9 16,0-1 9-16,0-2 1 15,19 0 3-15,6-3-2 16,13-3-3-16,4-1 5 16,5 0-5-16,-2 0-6 0,-2-8-3 15,-7-2-12-15,-6-4-4 16,-8-1-14-16,-8-2-8 15,-5-1-5-15,0-2 8 16,-8 0 19-16,1 0 16 16,1 0 8-16,-3 4 12 15,0 5 7-15,0 6 17 16,0 5-17-16,0 0-27 16,-9 5-8-16,-9 7 8 15,0 3 4-15,6 3 2 16,4 1-2-16,8 2 10 15,0-2-5-15,0 1-1 0,20-3-7 16,11-1 6-16,14-5-4 16,-2-4-3-16,6-3-3 15,-5-4-14-15,-3 0-4 16,-3 0-4-16,-2-4-35 16,-5-6-14-16,0-1-1 15,-5-2 62-15,-8 0 13 16,-2 5 9-16,-8 2 41 15,-7 3 11-15,-1 3-26 16,0 0-35-16,0 0-11 16,0 7 9-16,0 0 2 15,4 1 4-15,4-3 1 16,8 2-1-16,13-4 0 16,5 0-4-16,9-3 0 15,2 0-43-15,-2 0-157 0</inkml:trace>
  <inkml:trace contextRef="#ctx0" brushRef="#br0" timeOffset="58691.7893">20277 7690 499 0,'0'0'14'16,"0"0"-7"-16,0 0 77 16,0 0 27-16,-27 71-46 0,16-39-28 15,10 4 8-15,1 0 9 16,0 2-31-16,0 1-9 15,-3-7-6-15,-6-6-8 16,-3-6 0-16,0-11-14 16,0-6-5-16,-6 0-32 15,-8-3-15-15,-11-3-55 16,-1-9-143-16</inkml:trace>
  <inkml:trace contextRef="#ctx0" brushRef="#br0" timeOffset="59011.6281">18565 7674 353 0,'0'0'303'0,"0"0"-294"0,188-20 32 16,-99 12 8-16,17 2-28 15,13-2-14-15,8 0-7 16,5-1-4-1,3-2-54-15,-14 3-196 0</inkml:trace>
  <inkml:trace contextRef="#ctx0" brushRef="#br0" timeOffset="59394.682">20815 7718 402 0,'0'0'39'16,"0"0"-22"-16,0 0 65 15,0 0 2-15,0 0-20 16,-25 50-29-16,18-35-22 16,7 1-9-16,0-4 4 0,0 1-7 15,0-4 0 1,0-6-1-16,8 1-3 0,12-4-21 15,5 0 2-15,1-4-44 16,8-5-195-16</inkml:trace>
  <inkml:trace contextRef="#ctx0" brushRef="#br0" timeOffset="59570.4601">20862 7629 566 0,'0'0'82'0,"0"0"-80"15,0 0 30-15,0 0-32 0,0 0-58 16,0 0 1-16,76-6-104 16</inkml:trace>
  <inkml:trace contextRef="#ctx0" brushRef="#br0" timeOffset="59842.5507">21263 7671 566 0,'0'0'31'0,"0"0"-15"16,0 0 10-16,0 0-26 15,0 0-1-15,0 0 0 16,-112 11 1-16,73-4 4 16,3 3-4-16,6-1-2 15,13 1 1-15,6-1-5 16,11 1-31-16,0-1-36 16,8 2-16-16,20-2 20 15,5 2-71-15</inkml:trace>
  <inkml:trace contextRef="#ctx0" brushRef="#br0" timeOffset="59978.0515">21225 7807 191 0,'0'0'130'16,"0"0"-9"-16,0 0-3 16,0 0-19-16,0 0-39 0,0 0-25 15,-37 9-12 1,-9-9-17-16,0 0-6 0,9 0-4 16,7 0-41-16,13-3-64 15,10-6-119-15</inkml:trace>
  <inkml:trace contextRef="#ctx0" brushRef="#br0" timeOffset="60164.5269">21327 7685 603 0,'0'0'20'0,"0"0"24"16,-184 43 25-16,132-26-47 0,10-1-2 15,6 2-9-15,10-4-9 16,1 3-2-16,14-3-10 16,5-2-59-16,6-1-117 15</inkml:trace>
  <inkml:trace contextRef="#ctx0" brushRef="#br0" timeOffset="61462.2044">22022 7729 650 0,'0'0'0'16,"0"0"-20"-16,0 0 20 16,0 0 27-16,0 0-26 15,-127-36 0-15,66 45 3 16,1 4-1-16,1 4-3 15,13 0 1-15,5-5 1 16,14 4-2-16,11-3 0 16,13-3 0-16,3 0-10 15,7-6-3-15,28-1 13 16,14-1 2-16,13-2-1 16,12-2-1-16,0-8-20 15,-2-4-35-15,-10-2-31 16,-8-4 21-16,-9-2 48 15,-8-7-24-15,-5 0-11 0,-4-3 39 16,-4-5 13-16,-2 4 68 16,-10 6-2-16,-7 8 27 15,-2 10-6-15,-3 9-11 16,0 0-76-16,-23 5 0 16,-7 10 4-16,0 7 13 15,7 2-6-15,8 1 0 16,7-1 0-16,8 2-6 15,0-1-4-15,8-1 5 16,27 1-5-16,9-5 5 16,11-4-6-16,0-4-1 15,3-5-8-15,-7-4-19 16,0-3-12-16,-11 0 0 0,-7 0 16 16,-14-10-5-16,-8 1 29 15,-7-1 29-15,-4 1 20 16,0 6-18-16,-3 0-15 15,-19 3-16-15,-5 0 1 16,0 5 5-16,2 6 4 16,3 1 0-16,11-1-1 15,8-2 2-15,3 1-6 16,0-1 12-16,14-1-10 16,20-2 0-16,6 0-5 0,5-6 2 15,5 0-4 1,-2 0 0-16,-8-3-5 0,-11-3-4 15,-17-4-2 1,-12 0-7-16,0-2 4 0,-24-2 14 16,-15-1-4-16,-6 1 3 15,7 4 1-15,8 3 0 16,13 1 1-16,6 4-1 16,11-1-8-16,0 3-23 15,13 0-69-15,24 0-46 16,17 0 95-16,4 5 31 15,-2 3 14-15,2 0 6 16,-8 4 4-16,-7 0 3 16,-10 2 23-16,-9 0 68 15,-8-1-16-15,-11-3-17 0,-5-3-30 16,0-1 7 0,0-3-7-16,-9 0-6 0,-7-2 1 15,0-1 0-15,6 0-9 16,6 0-9-16,0 0 2 15,3 0-3-15,1-7-1 16,0 1-10-16,21-4-1 16,13 0-5-16,4 0-1 15,-1 3-19-15,2 2-4 16,-7 3 10-16,-1 2 7 16,1 0-3-16,-7 3 10 15,2 6 5-15,-3 3 1 16,8-3 0-16,5 4 8 15,3-2 3-15,5-1 2 0,6-2 2 16,4-1-5-16,-1-2-5 16,-4-5 1-16,-8 0-6 15,-12 0-11-15,-12-9-49 16,-7-5-52-16,-11 0-45 16,0-2 14-16,0 2-2 15,-13 1 130-15,4 5 15 16,5 3 126-16,1 2 62 15,3 3-77-15,0 0-66 16,-3 0-25-16,3 8-5 16,0 3 35-16,0 3-25 15,0-1-16-15,3 0-2 16,13 1-7-16,5-3-32 16,0-2-79-16,-5-6-575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2:28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2657 7661 344 0,'0'0'300'16,"0"0"-296"-16,0 0 5 16,0 0-4-16,0 0-5 15,0 0 10-15,0 0-9 0,9-9 3 16,-9 9-2-16,0 0 1 16,0 0 24-1,0 0-18-15,0 0-6 0,0 0 0 16,0 0 2-16,0 0-5 15,0 0 11-15,0 0-11 16,0 2 7-16,4 12-1 16,2 7 1-16,-1 10 10 0,4 4-14 15,-8 3 6 1,2 2 0 0,-3-1-9-16,0-3 7 0,0 1-7 15,-4-4 0 1,-17-5 4-16,3-6-3 0,3-8-2 15,6-9 1-15,9-5 0 16,-3 0 2-16,-2-18-2 16,5-8-34-16,0-10 14 15,0-3 7-15,0-6 10 0,0-2 0 16,11 4 3-16,8 4-4 16,1 9 4-16,5 12 0 15,2 8 4-15,3 5-3 16,6 5-1-16,5 0 3 15,2 11-1-15,8 7 4 16,6 7-4-16,2 8 1 0,6 0-2 0,0 3 4 16,0-4-5-1,-6-3 0-15,-15-6 0 0,-13-11-6 16,-12-5 6-16,-3-7 0 16,1 0 0-16,11-8 1 15,7-12 22-15,1-10-16 16,-7-9-6-1,-8-7 13-15,-9-12-5 16,-5-9-7-16,-1-4-2 16,-5 8 6-16,-1 15-6 15,0 19 8-15,0 19 21 16,0 10-24-16,-7 3-5 16,0 14-39-16,1 10 21 15,6 4-49-15,0 3-73 0,19 0-111 16</inkml:trace>
  <inkml:trace contextRef="#ctx0" brushRef="#br0" timeOffset="336.9315">4072 7754 631 0,'0'0'54'16,"0"0"-53"-16,0 0 27 0,-63 53-18 31,63-33-9-31,0-3 6 0,0-1-7 16,16-4-3-16,9-2-8 15,5-5-11-15,-2-3 21 0,3-2 0 16,-5-2 1-16,-11-7 31 0,-9-6-24 16,-6-2 5-16,0-5 9 31,-14 0-15-31,-25 3 17 15,-19 5-16-15,-16 6-4 16,-7 7-6-16,-7 1-4 16,6 1 1-16,17 10 1 0,23 0-15 15,22-1-36 1,17-1-66-16,3-4-65 0,20-5-170 16</inkml:trace>
  <inkml:trace contextRef="#ctx0" brushRef="#br0" timeOffset="589.7991">4230 7550 666 0,'0'0'28'0,"0"0"-5"16,0 0-4-16,0 0 0 15,0 0-19-15,0 0 6 0,9 49 9 16,-1-13-12-16,1 3 1 15,6 5 4-15,-1-2-8 16,2-2 0-16,-10-4 0 16,-6-2-13-16,0-7-20 15,0-7-46-15,-5-9-51 16,-7-7-46-16</inkml:trace>
  <inkml:trace contextRef="#ctx0" brushRef="#br0" timeOffset="940.8833">4050 7760 176 0,'0'0'351'15,"0"0"-350"-15,0 0 11 0,152-8 22 16,-79 5-26-16,12-1-7 16,8-1 3-16,2-3-8 0,-8-3-10 15,-20 0-10-15,-20-1 8 16,-14-1-38-16,-15 2-46 15,-7 1 90-15,-11 3 10 32,0 2 32-32,-11 4 34 0,-14 1-33 15,-2 0-29-15,-6 10 27 16,-3 3 4-16,6 4 5 16,2 2-11-16,13 0-2 15,15 1-19-15,0 0-5 16,15-3 9-16,24-1-11 0,10-4 2 15,8-2-3-15,1-10-16 16,-3 0-6-16,2-5-37 16,-8-11-178-16</inkml:trace>
  <inkml:trace contextRef="#ctx0" brushRef="#br0" timeOffset="1095.0692">5425 7559 834 0,'0'0'22'0,"0"0"-22"15,0 0 0-15,0 0-11 16,0 0-51-16,0 0-7 0,27 14-92 16</inkml:trace>
  <inkml:trace contextRef="#ctx0" brushRef="#br0" timeOffset="1275.7853">5665 7754 199 0,'0'0'690'0,"0"0"-659"0,0 0-27 15,0 0-8-15,0 0-42 16,0 0-64-16,29 6-86 15,-1-6-300-15</inkml:trace>
  <inkml:trace contextRef="#ctx0" brushRef="#br0" timeOffset="1926.8241">7096 7490 727 0,'0'0'102'16,"0"0"-102"-16,-55 63-3 0,46-29 2 16,5 6 2-1,4 2 8-15,0 0-8 0,0-1-1 16,-2-5 0-16,-8-10-8 0,-3-7 7 15,1-9 0-15,-4-7 1 16,4-3 1-16,-1-2 8 16,0-11-1-16,12-8-8 15,1-7-10-15,8-5 4 16,25-5 5-16,14 1-18 16,-2 6 8-16,-6 6-3 0,-8 11 14 15,-13 9 2-15,0 5-2 16,-5 0 0-16,11 8 8 15,-2 8 1-15,7 6 13 16,2 1-21-16,2 0 0 16,-5 1-2-16,-14-4 1 15,-8-6-1 1,-6-5-7-16,0-6-3 16,0 1 6-16,0-4 8 15,0-4-3-15,0-12 0 16,0-7-11-16,24-4 11 15,17-7 0-15,7 0 0 16,-2 3 2-16,-10 11-2 0,-9 6 0 16,-18 8 8-16,-5 6-2 0,-4 0-5 15,0 2 2-15,0 12 3 16,0 4 26-16,5 6-28 16,8 2-3-16,9 0 1 15,8 1-2-15,9-2-20 16,8-5-30-16,6-3-49 15,7-7-124 1,-2-10-232-16</inkml:trace>
  <inkml:trace contextRef="#ctx0" brushRef="#br0" timeOffset="2295.7937">8179 7560 589 0,'0'0'42'0,"0"0"-29"16,-129-7 24-16,79 16-7 15,-2 8 20-15,7 0-27 0,3 5-15 16,11 0 0-16,11-2-4 16,4-1-2-16,13 1-2 15,3-4 3-15,9-2-9 16,31-2-11-16,6-8-13 16,8-4 22-16,-2 0-4 0,-3-13 2 15,-4-4 1-15,-14-5 9 16,-2-2-1-16,-7-2 3 15,-4 1 11-15,-5 6 3 32,-7 7-3-32,-3 7 12 15,-3 5 7-15,0 0-28 16,0 0-1-16,-5 7 2 0,-12 6 14 16,-1 1 6-16,8 4-25 15,7 0 4-15,3 1-4 16,0-1-5-16,19-1-10 0,10-3-42 15,-1-7-40-15,-7-6-55 16,3-1-62-16</inkml:trace>
  <inkml:trace contextRef="#ctx0" brushRef="#br0" timeOffset="3226.44">8472 7565 377 0,'0'0'62'16,"0"0"-35"-16,0 0 6 15,0 0 51-15,0 0 4 16,0 48-62-16,0-26 3 16,0 3-26-16,0-3-1 15,8-1 6-15,4-2-8 0,-9-6-1 16,4-4-1 0,-7-4-7-16,0-5 9 15,0 0-1-15,0 0 2 16,0-9 5-16,5-7-6 0,5-5-7 0,11-4 7 15,5-1 7-15,8 1-7 32,0 5-6-32,-6 6 6 15,-8 7 2-15,-6 6-2 0,-6 1-2 16,4 0 2-16,-3 8 3 16,0 3 3-16,4 3 3 15,5 3 3-15,4 2-4 16,8-2-2-16,8 2-5 15,-1-3-2-15,-2-7-12 16,-5-3-3-16,0-6 1 0,-4 0 14 16,-1-6-8-16,1-7 9 15,-2-4 0-15,-1-6 4 16,0-3-1-16,-2 0 0 0,1 1 20 16,-7 5-21-1,-5 8 1-15,-7 5-2 0,-3 7 0 16,0 0-1-16,0 2 5 15,-17 9-5-15,-3 3 13 16,8 3-2-16,8 0 1 16,4 0-10-1,0-1-1-15,29 1 4 16,13-3 1-16,9-4-12 0,-1-3 6 16,-2-6-5-16,-9-1 1 15,-2-3 0-15,-7-9-3 16,0-5 6-16,-6-2-3 15,1-6-1-15,1-2 5 16,-1-1 11 0,-1 3-9-16,-11 8-2 15,-1 7 4-15,-10 5 1 16,-2 5-5-16,0 0 0 0,0 5-1 16,0 11 1-16,0 15 6 15,0 9 7-15,4 12 0 16,11 11-3-16,3 8-6 15,2 7-2-15,-7 1-2 0,-10-2-19 16,-3-6 11-16,-36-12-12 16,-22-12 20-16,-11-11-1 15,-1-13 6-15,8-9 20 16,5-11 51-16,9-3-23 16,11-9-22-16,16-16-22 15,21-10-7-15,0-9 14 0,44-12-13 16,25-9 9-16,12 0-12 15,17 3-1 1,-2 10 0-16,-4 13-9 16,-10 10-2-16,-7 5-14 15,-10 8-54-15,-3 3-30 16,-10 2-44-16,-3 0-167 16</inkml:trace>
  <inkml:trace contextRef="#ctx0" brushRef="#br0" timeOffset="6344.441">11329 7548 475 0,'0'0'66'0,"0"0"6"16,0 0-18-16,0 0-9 31,0 0-31-31,0 0-8 16,0 0 4-16,32-12-8 16,-30 12-2-16,-2 17 5 15,0 3 8-15,0 10 20 0,-5 2-33 16,0 1 6-16,2 1-4 15,3-4-2-15,0-2 0 16,0-7 0-16,0-6-17 16,0-4 8-16,0-8-26 0,5-3-45 31,8 0-22-31,2-18-151 0</inkml:trace>
  <inkml:trace contextRef="#ctx0" brushRef="#br0" timeOffset="6664.8896">11509 7457 701 0,'0'0'54'0,"0"0"-53"16,0 0 7-1,0 0-8-15,0 0 0 0,0 0 0 16,8 33 13-16,17-26-12 15,2-4 2-15,-3-2 10 16,4-1 4-16,-7 0-1 16,0-4-10-16,-9-4-6 0,-8-3 14 15,-4-1-10-15,0-2-1 0,-10 3-3 16,-23-1-7-16,-1 7 5 16,-5 1-15-16,1 4-13 15,6 0 5-15,2 13-32 16,13 3 1-16,9 4-63 31,8-2-63-31</inkml:trace>
  <inkml:trace contextRef="#ctx0" brushRef="#br0" timeOffset="8840.3254">11742 7587 559 0,'0'0'58'15,"0"0"-55"-15,0 0-3 16,0 0 28-16,0 0 9 0,4 45-4 16,5-26-28-16,0-1-2 15,3-1-2-15,2-1 2 16,-10-3-1-16,2-4-2 16,-6-1 0-1,0-5 4-15,0-3-4 16,0 2 0-16,0-2 4 0,0 0 4 15,-4-5 13-15,2-7-21 16,2-6 2-16,0-6-1 16,23 0-1-16,11 2 0 0,-3 6 3 15,2 7-1 1,3 4-1-16,-2-1-1 16,5 6 1-16,-2 0 17 15,-3 0-14-15,-2 10 3 0,-5 2 1 16,-4 5 5-16,-9 0 2 15,-2 2-15-15,0-2 2 16,-3-3-3-16,0-1 1 31,-2-6-11-31,1-1 3 16,8-2-22-16,10-4-16 16,12 0-7-16,8 0 28 0,8-8-27 15,1-5-61-15,-5 0-5 16,-4-2 5-16,-12 0-33 15,-12 1 146-15,-11 0 106 16,-11 3 55-16,0 5-85 0,0-1 20 16,-11 5-34-16,-14 1-30 15,-2 1-26-15,-9 0 6 16,2 1-4-16,1 8 3 0,-1 0 30 31,10 4-28-31,1-1-11 16,12 2 13-16,7 3-14 0,4-3 6 15,0 2-7-15,31-5 1 16,12 0 0-16,9-6-1 16,5-4-2-16,6-1 1 15,-1-1-6 1,-11-12 5-16,-10-1-6 0,-6-6 8 16,-7-7-5-16,-5-4 5 15,1-6 0-15,-1-7 6 0,0-3-4 16,-8-1 2-16,-9 6-4 15,-6 9 0-15,0 11 27 16,0 8 0 0,0 8-1-16,-2 4 8 15,-2 2-27-15,-8 0-7 16,-10 11-10-16,-1 8 10 16,2 12-4-16,4 5 4 15,16 6 0-15,1 3-2 0,0 1 0 16,30-3-1-16,7-4-17 15,5-7 0-15,0-8-3 16,-9-8-7-16,-7-7 2 16,-3-6 2-16,-1-3 16 15,-1-6 10-15,0-11 3 0,-4-3-2 16,-3-7 13-16,-2 4-9 16,0 2-3-16,-4 5 9 15,-7 7-1-15,-1 3 18 16,0 6-21-16,0 0-2 0,0 0-10 15,0 7-1-15,-12 3 6 16,3 2 7 0,9 1-5-16,0 1-1 15,0-2-1-15,17-2 4 16,8 1-8-16,5-5 4 16,-1-2-20-16,7-4 15 15,-1 0-2-15,-5-7 0 16,1-7-5-16,-6-3-6 15,-4-4 14-15,-4-1 8 0,-9 3 2 16,-3 3 10-16,-1 9 2 16,-4 5 11-16,0 2-20 15,0 0-5-15,0 0-8 16,0 0-1-16,0 5 5 0,0 2-2 16,0 4 5-16,9-1-3 15,27 2 0-15,16 1-5 16,19-1 4-16,9-4-45 15,2-2 20-15,-1-6-27 16,-7 0-55-16,-11-2 19 16,-18-7 0-1,-6-6 84-15,-17 0 5 16,-15-2 83-16,-7-3 0 16,0 0 42-16,-9 3-71 0,-16 3-9 15,-3 3-22-15,-5 5-18 16,-4 4 20-16,-5 2-25 15,-6 4 0-15,-1 7 4 16,7 4-4-16,9-2 2 16,6 1-2-16,11 2 2 15,12 0-6-15,4-1 4 0,8 0-10 16,27-2-1-16,5-5-15 16,2-2 14-16,-2-6 7 15,-1 0 5-15,-5-9 6 16,-1-7-6-16,-9-4 0 15,3-5 11-15,-7-9-9 16,-1-4 21 0,1-8-22-16,4-3 2 0,-6-2 2 15,-2 5-5-15,-9 7 0 16,-7 14 32-16,0 12 9 16,0 10-8-16,0 3-23 15,0 0-10-15,-23 11-4 16,-7 11-3-16,1 9 7 15,7 2-1-15,11 6 2 0,11 0-2 16,0 2-3-16,15 0-17 16,19-4 7-16,0-9-17 15,1-6 10 1,-8-11 8-16,-4-8-2 0,2-3 10 16,7 0 5-16,-1-6 0 15,6-11 3-15,-4-3-3 0,-4-5 0 31,-3-2 14-31,-5-1-12 16,-4 4 2-16,-7 8-3 0,-7 7 15 16,-3 5 12-16,0 4-21 15,-10 0-7-15,-18 12 0 16,-7 3 0-16,7 4 3 16,2-1 0-16,17 2-3 15,5 1 3-15,4-1-3 16,0-3 0-16,18-3-4 0,14-4 1 15,2-4-21-15,4-6 16 16,4 0 8-16,4-6 1 16,2-8-1-16,-5-5-1 15,-4-3-6-15,-1-6 0 0,-2-5 4 16,-6 4-2-16,-13 3-16 16,-9 8 20-16,-8 7-6 15,0 6 3-15,-10 4 2 16,-9 1-10-16,1 0 4 15,5 1 8-15,1 4-1 16,6 3 1 0,6 1-4-16,0 1 0 15,10 1 0-15,17 1-4 16,4 2-9-16,1 0 8 16,1 0-2-16,-4-3 10 15,0-1 2-15,-9 1 4 0,-6-1 13 16,-2-1-11-16,-12 1 7 15,0-4-1-15,0 2 7 16,-13-2 12-16,-13 0-13 16,-3 2-14-16,-4 1-5 0,-5-2-1 15,1 0-46-15,4-4-72 16,3-3-338-16</inkml:trace>
  <inkml:trace contextRef="#ctx0" brushRef="#br0" timeOffset="10094.7373">16327 7378 581 0,'0'0'22'0,"0"0"-18"16,0 0 60-16,0 0-31 15,0 0-5-15,0 0-6 16,0 0-9 0,0-26 1-16,0 13-10 0,0-1 15 0,10 0-7 31,3 2-7-31,-1 2-2 0,0 3-3 16,4 2 0-16,5 0-2 15,-4 5-3-15,5 0 4 16,-3 0-6-16,3 10 6 15,1 10-2-15,1 3 3 16,1 9-2-16,-1 2-3 16,-8 2 7-16,-4-5-4 15,-6-3 1-15,-6-8-4 16,0-7 1-16,0-5 3 16,0-6 1-16,0-2 6 0,-9 0 4 15,-4 0 21-15,-7-2-23 16,2-9-7-16,8-4 16 0,3-5-14 15,7-3-1-15,0 0-2 16,25-2-2-16,6 1 0 31,4 5 1-31,0 6 1 0,-5 6-1 16,3 3 1-16,-2 3 0 16,0 1 0-16,0 0 1 15,1 3 3-15,-5 8-4 16,-4 3 0-16,-6 6 8 0,-9 0-8 15,-8 2 0-15,0-2 1 16,0-5 0-16,-7-4-2 16,-4-3-2-16,-2-4-12 15,7-2-1-15,2 1-37 16,4-3-44-16,0 0-66 0,0-14-221 16</inkml:trace>
  <inkml:trace contextRef="#ctx0" brushRef="#br0" timeOffset="10727.1001">17367 7166 696 0,'0'0'7'0,"0"0"12"16,0 0-8-16,0 0-6 15,0 0-4-15,0 0-1 16,0-1 0 0,0 13 0-16,0 1 0 0,0 9 18 0,10-1-18 15,11 3 1 1,5 1 5-16,8-1 1 16,3-2-5-16,3-5-2 15,-2-1 3-15,0-3-16 16,-12-7 13-16,-2-3-8 0,-10 0 8 0,-9 0-3 15,1-3 0-15,-6 0 3 32,0 0 0-32,0 1 8 15,0 0-8-15,0 1 0 16,-21 5 1-16,-9 4 5 16,-6 2 5-16,-1 0-11 15,0 0 1-15,-3-2 9 0,2 1-5 16,1-2-5-16,5-3 20 15,7 0-18-15,9-1 12 16,3-3-13-16,7-1-1 0,4-2 5 16,2 2-5-16,0-2 0 15,0 1-2-15,0-1 8 16,0 0-4-16,0 0-2 16,0 0 1-16,0 0 10 0,0 0-11 15,0 0 0-15,0 0 0 16,0 0 2-16,0 0-2 15,0 0 0-15,0 0 1 16,0 0-9-16,0 0 8 31,0 0-2-31,0 0 0 0,-2 0-11 16,2 0-12-16,-3 0-21 16,2 0-41-16,-2 0-82 15</inkml:trace>
  <inkml:trace contextRef="#ctx0" brushRef="#br0" timeOffset="15909.1904">17037 7807 388 0,'0'0'40'0,"0"0"-40"16,0 0 18-16,0 0 8 16,0 0 3-16,0 0-3 31,0 0-13-31,0 0 16 15,0 0-1-15,0 0 14 0,0 0 6 16,0 0-25-16,9 0 3 16,16 0-17-16,10-3-1 15,5-4 7-15,11 0-15 16,8-2 0-16,9-3 0 16,10-2 4-16,5 0-4 0,1-5 0 15,0 3 0-15,-14 0-4 16,-18 4 4-16,-17 5-3 15,-16 1 3-15,-10 2-1 16,-7 3-2-16,-2 1 3 16,0-3 0-16,0 3-5 15,0 0 5 1,0 0-4-16,0 0-3 16,0 0 0-16,0 0 5 15,0 0-8-15,-6 0-12 16,-2 0 2-16,-2 0-50 0,-1 4-23 0,-2-1-27 15,-4-1-281-15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3:00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3647 3708 266 0,'0'0'15'0,"0"0"-11"0,0 0 34 15,0 0 10 1,0 0-27-16,0 0-6 0,0 0 1 16,-4 0 11-16,4 0 15 15,0 0 2-15,0 0-15 16,0 0-9-16,0 0-11 16,0 0 7-16,0 0-1 15,0 0-9-15,0 0 0 16,0 0-6-16,0 0-1 15,0 13-1-15,0 5 2 16,12 6 0-16,3 4 2 16,2-2 0-16,3-2-2 15,-8-2 0-15,-3-3 0 0,-3-2 0 16,-2-3 0-16,-4-6 0 16,0-3-3-16,0-3 10 0,0-2-6 15,0 0 0-15,0 0 11 16,-4-8 10-16,-10-7-22 15,1-5-5-15,-2-7 2 16,8-3 3-16,3-4 0 31,4 3-10-31,0 9 10 16,0 8 7-16,0 8 1 0,0 5-6 16,8 1-2-16,14 0-7 15,8 4 6-15,4 10 1 16,4 5 0-16,-1 7 2 15,-2 1-2-15,-7-2-5 16,-4-4 2-16,-16-2 0 0,-8-5 1 0,0-6 2 16,0-2 0-1,0-3 9-15,-1-3-6 0,-5 0 7 16,2-1 3-16,2-12-11 16,2-4-2-16,0-2-2 31,9-2-1-31,12 2-1 0,0 5 7 15,-8 6-3-15,-2 5 5 16,-2 3 0-16,7 0 6 16,2 2-11-16,3 10 0 15,3-1 6-15,-3 5-6 0,5 0 0 16,-1-1-1-16,4 2-13 16,-4-5-15-16,-9-2 12 15,-3-6-37-15,0-1 9 0,-4-3 0 16,3 0 45-16,-3-12-2 15,-1-3 5-15,-7-4 6 16,-1-2 19-16,0-4-9 16,0 1 6-16,-12-1-24 15,-3 4 11-15,-10 9 18 16,5 7 0 0,-8 5-24-16,1 0-6 15,-2 11-2-15,-1 5-2 16,9 6 5-16,1-1-1 15,7 0 0-15,13-1 3 16,0-2-6-16,0-2 3 16,24-2 0-16,1-4 2 0,-3-6-1 15,-5-1-1 1,0-3 3-16,-1 0-1 0,-3-3-3 16,-7-8 1-16,2-1 0 15,-5-5 1-15,0 2-1 0,2 2 0 16,0 6 3-16,-4 1-2 15,-1 6 13-15,0 0-14 32,0 0-6-32,0 0 6 0,6 6-1 15,0 4 1-15,5 2 2 16,2 1 0-16,4-1-4 16,-1-1 2-16,3-1-25 15,-8-6-15-15,-2 1 3 16,-7-5-49-16,-2 0-4 15,0-2 36-15</inkml:trace>
  <inkml:trace contextRef="#ctx0" brushRef="#br0" timeOffset="828.5667">4323 3781 286 0,'0'0'82'0,"0"0"-9"0,0 0-56 16,0 0-14-16,0 0 6 15,0 0 46-15,12 19-31 16,6-5-1-16,0 0-8 0,-2 1-14 15,-1 0 0-15,-6-4 5 16,-5 0-2-16,-4-4-1 16,0-2 15-16,0 0-18 15,0-3 2-15,0-2-2 32,-7 0 0-32,1-3-4 0,5-8 4 15,1-4-15-15,0-2 15 16,5 1 0-16,12 3 0 15,1 3 1-15,-3 4 1 16,-7 5 1-16,1 1-3 16,2 0 0-16,2 6 1 15,1 6-1-15,2 0 4 0,-7 1 4 16,3 0-5-16,0-3-1 16,-6-1-2-16,5-2 0 15,-10-4 2-15,8-3 0 16,1 0 1-16,4 0-3 15,2 0 0-15,5-12-4 0,-6-2-3 32,1-3-2-32,-4 3 6 15,-5 1-8-15,0 5-3 16,0 4 14-16,-4 2 0 16,-3 2 9-16,0 0-9 0,0 0-1 15,8 0 1-15,-2 6 0 16,10 2 10-16,4 2-5 15,4-1-3-15,10-1 8 0,-3-1-9 16,5-3 0-16,-2-1 14 16,-4-3-8-16,-6 0-6 15,-2-3-1-15,-9-5-12 16,-2-3 1-16,-7-2 1 16,-4 1 3-16,0 1 7 15,0 2 3-15,0 6 4 0,0 1 4 16,0 2-10-16,0 5-1 15,0 13-6-15,-4 10 6 16,0 8 13-16,4 7 29 0,0 7-20 16,0 4-15-1,4 0-5-15,-3-6 4 0,-1-8-6 32,0-12 0-32,0-13 7 15,-1-7-6-15,-15-5 39 0,-7-3-9 16,-7-5-15-16,0-11-15 15,-1-6-1-15,12-10-21 16,10-5 21-16,9-10-22 16,0-6 3-16,16-1-12 15,14 5-12-15,0 10 18 16,3 13-13-16,4 7-65 16,1 5-167-16</inkml:trace>
  <inkml:trace contextRef="#ctx0" brushRef="#br0" timeOffset="2166.2974">7061 3646 480 0,'0'0'60'0,"0"0"-31"16,0 0 32-16,0 0-25 16,0 0-8-16,0 0-18 15,8-5-7 1,-1 6 1-16,4 14-1 0,-2 10 16 16,2 10 5-16,-6 3-16 15,-5 0 2-15,5-6-10 16,-5-4 0-16,0-3-2 15,0-11 2-15,0 0-5 16,0-11 4-16,0 1-1 16,0-4 2-16,0 0 2 0,0-7 3 15,-9-4-5 1,4-6 0-16,0-3-5 16,5-3 0-16,0-1 5 15,0 1-4-15,0 6 4 16,0 6 0-16,0 7 14 15,0 4-10-15,0 0-4 0,14 0-9 16,0 7 5-16,8 4 2 16,2 3 2-16,-2 0 0 15,1 0 1-15,-7-5 1 16,-4-2-2-16,-9-2 0 16,0-5 1-16,-3 0 2 0,0 0-3 15,0 0 10-15,0-9 12 16,0-5-22-16,7-4 1 0,10-4-4 15,5-2 5 1,3 1-4-16,-5 4 2 0,-3 4 0 16,-4 10 0-16,-9 4 2 15,3 1-2-15,-2 0 0 16,3 6-2-16,1 11 1 16,1 3 1-1,8 5 0-15,1-1 1 16,8-3-1-16,4 3-5 15,-1-6-3-15,6-4-31 16,-3-4 2-16,-2-7-24 16,-4-3 6-16,0 0 14 15,-12-3-18-15,3-10 59 16,-15-1 5-16,-3-3 63 0,0 0-30 16,0-3 16-16,-3 1-24 15,-15 3 9-15,-2 5-8 0,-5 6-9 16,1 1-18-1,-3 4 0-15,-2 0-5 0,0 8 1 16,8 1 0-16,0 3-2 16,11 0 2-1,4 1 0-15,6 0-2 16,0-3 5-16,3-1-2 16,19-3-1-16,4 0 0 15,2-4 1-15,-4-2-1 16,0 0 0-16,-5-3 0 15,-2-7 4-15,-1 0-4 16,-6 0 1-16,-5 1-1 0,1 1 8 16,-5 4-7-1,-1 4 7-15,0 0-1 0,0 0-5 16,0 0 3-16,0 0-5 16,0 7-2-16,-1 4 0 15,-5 3 2-15,4 0-1 0,2-1-12 16,0 0-14-16,0-3-36 15,11-2 37-15,2-7-70 16,1-1-35-16,-2 0-13 0</inkml:trace>
  <inkml:trace contextRef="#ctx0" brushRef="#br0" timeOffset="3001.6059">7815 3738 474 0,'0'0'62'0,"0"0"-29"15,0 0-3-15,0 0-21 16,0 0 4-16,0 0 38 16,46 38-24-16,-22-18-4 15,-2 0-22-15,-4-2 3 16,-3-3-4-16,-12-1 5 0,2-7-12 16,-5-2 7-16,0 0-1 15,0-5-2-15,0 0 3 16,-5 0 0-16,-6-5 0 15,0-7 0-15,9-2 0 16,2-4-5-16,0 0 1 0,0 3 3 31,6 5 1-31,1 3 1 0,-2 5-1 16,-2 2 0 0,0 0 4-16,5 0-4 0,2 1 0 15,2 7 6-15,2 2-5 16,-1 0 2-16,3-1-3 15,-3-2 0-15,-1-1 4 16,5-4-4-16,-5-2 0 0,0 0-6 16,6 0 8-16,-1-2-5 15,4-11 1-15,2 3-8 16,-5-4 8-16,-5 2 3 16,-4 5-1-16,-5 1 5 15,-4 5-2-15,0 1 1 16,0 0-4-16,0 0 0 0,0 0-1 31,0 9 1-31,0 0 0 0,0 3 9 0,3-2-9 31,8-1 0-31,3-3 2 0,2 0-1 0,-2-2 3 16,2-1-2-16,-2-3-2 0,-2 0 7 31,5 0-7-31,-2-7 1 16,-1-4-1-16,2-4 1 0,-2 1-8 15,1 0 7-15,-8 3 0 16,4 5-1-16,-11 5 3 16,0 1-4-16,0 0-2 15,0 15 4 1,-11 8 11-16,1 8-1 0,0 7 17 0,3 5-5 16,2 4-14-16,-3 1 7 15,-2 2-15-15,-2-8 0 16,-7-8 2-16,0-11-2 15,5-13 3-15,5-3 14 16,0-7 21-16,0 0 18 16,-3-10-12-1,0-10-43-15,7-7 12 16,5-7-12-16,0-5-1 16,29-6-6-16,8-6-6 15,5-1-8-15,6 6-34 16,-6 11-28-16,-1 8 14 0,-3 9-155 15</inkml:trace>
  <inkml:trace contextRef="#ctx0" brushRef="#br0" timeOffset="4689.2559">13416 3604 614 0,'0'0'0'0,"0"0"3"0,0 0-3 16,0 0 6-16,0 0 12 0,0 0-3 15,0 0-13-15,-4 24 6 31,8 7 35-31,0 6-25 0,-3 5-3 16,1-1-15-16,-2-4 0 16,0-7-3-16,0-6 4 0,0-5-1 15,0-8 0 1,0-5 1-16,0-6 0 16,0 0 1-1,0-1-2-15,0-12 3 0,0-6-3 16,0-4-26-16,0 0 9 15,0-6 15-15,0-2 0 16,18 1-5-16,0 3 7 16,-6 9 1-16,-5 10 12 0,-2 6 17 15,-1 2-29-15,5 0 3 16,7 14-2 0,4 3 2-16,1 7 0 0,2-2 6 15,0-1-10-15,-8-1-1 16,-8-9-2-16,-3-5 1 0,-4-2 0 31,0-4-2-31,0 0 4 0,0 0 15 16,-5-8-8-16,-1-8-7 15,6-5-7-15,0-3 7 16,11-3 2-16,8 2-1 16,4 5-1-16,-7 7 13 15,-6 8-2-15,-6 3 9 16,1 2-18-16,2 0-2 0,7 11 20 15,1 5-8-15,5 4-11 16,2 3 8-16,6-3-9 16,6 4-1-16,2-5-9 15,4-4-9-15,-3-3-18 16,-2-7-20-16,-2-2-1 16,-5-3 0-1,-6-1-33-15,-4-10 13 16,-10-5 78-16,-8 0 3 15,0-5 41-15,0-1 24 0,0 1-15 16,-2 2-22-16,-10 5 3 16,2 6 12-16,-1 3-27 15,-6 5-18-15,-2 0 0 16,-6 0-1-16,0 8 0 0,0 6 1 16,7-2 0-16,6 1 0 15,7-2 3-15,5 0-2 16,0-4 0-16,5 0-2 15,17-2 0-15,5-5-2 16,-2 0 0-16,-1 0-6 16,-4-6 6-16,-8-5-23 0,-1-4 23 15,-6-2 1-15,-2 5 1 16,-3 1 17-16,0 5-2 16,0 3 9-16,0 3 0 15,0 0-17-15,0 0-1 0,0 4-6 16,-7 10 0-16,-3 0 1 31,3 3 0-31,7 0-1 16,0 2 0-16,0-2-23 15,12-4-18-15,6-4-34 0,1-6-18 16,-2-3-72-16</inkml:trace>
  <inkml:trace contextRef="#ctx0" brushRef="#br0" timeOffset="5587.5229">14222 3650 492 0,'0'0'80'15,"0"0"-77"1,0 0 32-16,0 0 0 0,0 49 10 16,0-35-20-1,2 5-19-15,14-4 2 16,-4 0-7-16,-4-3 1 15,-4-7-2-15,-2-3 0 0,-2 0-1 16,0-2-1 0,0 0-4-16,0 0 6 0,0-4 0 15,0-9-4-15,9-6 3 16,2 2-8-16,9-3 9 0,4 2-6 16,-5 6 6-1,-2 4-1-15,-5 6 1 16,-8 2-1-16,5 0-1 15,-3 0 4-15,0 10-2 16,3 3 15-16,3 4-13 16,-3 0 4-16,6 1-6 0,0-4 1 0,1-2-2 15,0-3 1-15,2-1-9 16,-6-8 9-16,-4 0-14 31,8 0 14-31,-8 0-1 0,5-9 0 0,3-7-1 16,-3-1-3-16,1-4 5 15,0 0-2 1,1 2 4-16,-6 6 0 16,-5 7 3-16,-4 4-5 15,0 2 9-15,0 0-8 16,0 0-2-16,0 7 2 16,-1 3-1-16,-4 1 1 0,5 2-1 15,0-1 0 1,15 1-2-16,15-2 2 0,1-3-1 15,0-3-2-15,-2-4-5 0,-8-1-14 16,0 0 15-16,-10-10-15 16,3-5-3-16,-4-2 13 15,0-3 10-15,0-1 2 16,0 1 5-16,-1 6-1 16,-3 7 9-1,-4 1 3-15,-2 6 12 16,0 0-27-16,0 6 4 15,0 15-5-15,-8 12 12 16,8 12 9-16,0 6 0 16,0 7 0-16,17 2-3 15,-4-4-18-15,-5-2 2 16,-8-11-3-16,0-8 2 0,-26-15-1 16,-15-6 0-1,-4-6 11-15,-1-8 25 16,-1 0-17-16,0-6-6 0,9-12 0 15,5-8-12-15,8-6-1 16,17-7-7-16,8-8-1 16,0-2 7-16,33 0-25 0,6 10-1 0,3 11 18 15,7 9-24-15,9 5-29 16,10 6-49-16,12-1-93 16</inkml:trace>
  <inkml:trace contextRef="#ctx0" brushRef="#br0" timeOffset="6834.6254">17097 3596 106 0,'0'0'339'16,"0"0"-318"-16,0 0 60 15,0 0-25-15,0 0-18 0,0 0-12 16,9-4-18-16,-9 4 4 16,0 12-11-1,0 5 22-15,0 5 15 0,0 6-29 16,0 1 0-16,0-2-9 15,0-7 2-15,0-4-6 16,9-5 6-16,2-4-2 16,-1-3 4-16,1-4-2 0,6 0 8 15,-4-1 8-15,8-9-17 16,-3-8 7-16,0-4-8 16,-5-5-7-16,-8-1 2 15,-5-2-4 1,0 6-9-16,-8 5 5 0,-27 8 5 15,-9 5 7-15,2 6-10 16,-1 0 6-16,9 6 3 16,5 3 1-16,13 1 1 0,7 0-6 15,9 0 13 1,0 1-12-16,18-4 5 0,12 1-5 31,3-4 2-31,-5-2-13 16,2-2 4-16,-8 0-4 0,1-2-23 0,2-3 8 15,1-4 23-15,-1 1-2 0,1 1-2 32,3 1-10-32,-8 2 4 15,3 4 13-15,-6 0 5 16,-3 0 11-16,-6 3 18 0,4 4-9 16,-5 3 13-1,1 2-27-15,-4 1 4 0,-2 1-3 16,-3-2-6-16,0-4 6 15,0-2-3-15,-3-6 4 16,-8 3 8-16,0-3-5 16,-2 0-4-16,4-8-3 15,2-4 0-15,7-1 5 16,0-3-9-16,8 2 0 0,18 2 3 16,2 2-3-16,1 3 0 15,-3 4 0-15,-2 3-1 16,-3 0 1-16,0 0 1 0,-3 0-1 31,1 10 10-31,2-3-2 16,0 3-1-16,1-3-5 15,2 3 0-15,-5-4 3 16,1 0-5-16,1-3 0 16,1-3 11-16,6 0-11 15,2 0 8-15,3-7-5 0,0-3-1 16,0-2-1-16,-7-4-1 15,-2 0-2-15,-7-1-7 16,-13 0 4-16,-4 2-1 0,0 3 4 16,-4 3 0-16,-24 3-1 15,-7 6 1-15,-5 0-4 0,-3 3 5 32,2 9-2-32,10 1 3 15,6 4 8-15,6 3-1 16,12 3 10-16,7-2-15 0,0 0 0 0,5-3 5 15,20-4-6-15,8-3 2 16,10-4 2-16,4-6-2 16,6-1 8-16,5 0-11 15,-1-1-16 1,-7-6-11-16,-6-4-80 16,-14 0-154-16</inkml:trace>
  <inkml:trace contextRef="#ctx0" brushRef="#br0" timeOffset="8483.1917">4108 6392 309 0,'0'0'305'31,"0"0"-305"-31,0 0 1 0,0 0 5 15,0 0 5-15,0 0-11 16,-31 2 0-16,10 12 7 16,4 6 24-16,3 6-5 0,5 1-12 15,9 0-6 1,0-3-3-16,0 0-5 0,0-6 4 16,13-4-5-16,8-4 1 15,1-6 0-15,2-4 1 0,6 0 1 16,0-7-2-1,-2-7-4-15,-7-4-9 0,-13-3 11 16,-8-4-6-16,0 3-10 16,-20-1 12-16,-8 5 6 15,-2 4 7-15,0 4 1 16,5 5 0 0,7 2-6-16,6 1-2 15,8 1-1-15,4 1 0 16,0 0-25-16,29 0 2 15,10 0 21-15,14 0 3 16,6 0 5-16,2 3-5 16,0 5 3-16,-7 4 12 0,-8 0-8 15,-13 3 1-15,-12 0-6 16,-12-1-1-16,-6-3 14 16,-3 0-9-16,0-6 3 0,0 1 6 15,0-5-9-15,-3-1 6 31,-6 0 0-31,-4 0-3 0,-1-1 7 0,3-10-16 16,11-3-3-16,0-1 2 0,0-1-3 16,14 3 3-16,11 3 1 15,7 0 0-15,-6 5 5 16,0 2-5-16,-7 3-5 31,2 0 4-31,-7 0-3 16,5 5 0-16,8 1 4 15,-5 3 0-15,6-2 2 0,0 1-2 16,3-3 0-16,10-3-1 16,4 0 4-16,9-2-1 15,0 0-2-15,-1-7 2 16,-8-3-9-16,-3-1 7 0,-8-6-12 16,-11 0-7-16,-9-5 10 15,-11 0 7-15,-3 0 1 0,0 6 1 16,-20 3 9-1,-9 6-3-15,-2 6 2 0,0 1-8 16,-2 3 1-16,6 8-2 16,-1 6 1-16,16 2 0 15,7 2 13-15,5-1-13 32,2 1 0-32,28 1-1 0,16-2-1 15,18-4-12-15,21-3-54 16,9-6-77-16</inkml:trace>
  <inkml:trace contextRef="#ctx0" brushRef="#br0" timeOffset="9599.7817">7455 6271 545 0,'0'0'8'0,"0"0"0"0,0 0 4 16,0 0 15-16,0 0-23 15,0 0 1-15,-50 7 10 0,38 8 21 16,-1 3-8-16,2 1 2 15,5 1-23-15,6 2 4 16,0-3-9-16,0-1-1 16,1-5-1-16,23-3 0 15,1-6-1-15,8-3-4 0,-2-1 8 32,5 0-3-32,-6-5 0 0,-5-5-11 15,-13-3 2-15,-4-2-1 16,-8-4 3-16,0-3-12 15,-8 5 19-15,-14 2 6 16,0 5-3-16,1 6 0 16,3-1 2-16,9 2 0 15,6 3-4-15,3 0-1 0,0 0-1 16,0 0-12-16,15 0-4 16,12 0 17-16,10 0 1 15,-1 1-1-15,4 6 0 16,0 0 4-16,-1 3 0 15,-9-1 1 1,-10-1 2-16,-10 1-5 16,-8-1 11-16,-2-2-12 15,0-3 4-15,0 2 10 16,-8-2-6-16,-12-1-1 16,1-2 1-16,1 0-6 15,2 0 8-15,7 0-9 16,4-7 2-16,5-2-4 0,0-2-7 15,12-1-14-15,18 1 14 0,6 5-12 16,-3 1 7-16,-2 3 9 16,-2 2 1-16,-5 0 2 15,-1 0 8-15,1 2 6 16,-4 6-8-16,-3-1-5 16,4 3 5-16,-3-4-3 15,3 0-3-15,4 1 6 0,5-4-6 16,1-3 9-16,7 0 5 15,-5 0-8-15,1-3 5 16,-7-7-11-16,-8 1 0 16,-10-5-2-16,-4 0 0 15,-5-2 2-15,0 2 0 16,-5 3 1 0,-14 2-7-16,-2 5 6 15,-2 3-1-15,-3 1-2 16,2 0 1-16,-2 5 2 15,10 4 3-15,0 2-1 16,11 1 7-16,5 0-9 16,0 2 0-16,16-4 7 0,22 2-5 15,8-2-2-15,14-2 1 0,22-2-1 16,14-3-4-16,21-3-8 16,13 0-77-16,1-4-167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3:28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2821 8615 568 0,'0'0'22'0,"0"0"-16"15,0 0-8-15,0 0 4 16,0 0 2-16,0 0 25 16,0 0-10-16,0 0-5 15,0 0-14-15,4 3 11 0,-1-1 8 16,-1-2-7 0,-2 2-4-16,2-2 3 15,3 0-7-15,4 0 18 0,6 0 5 16,12 0-11-16,3-7 10 0,4-4-20 15,5-1-6-15,-5-4 0 16,-4 0-3-16,-6-6-4 31,-21 0-5-31,-3-2-10 16,0-4 5-16,-27 3 9 0,-3 5-8 16,-1 6 16-16,3 6 6 15,-8 8-5-15,-3 0-1 16,-7 10-6-16,1 5 3 15,2 7 3-15,13 2-1 16,18 2-1-16,12 0 1 0,0 1 1 16,22-2 0-16,25-3 0 15,14-1-6-15,16-4 6 16,13-5 0-16,7-7-1 16,0-5 4-16,-5-3-6 15,-8-13 3-15,-14-1 0 16,-18 2-4-16,-13-6 4 0,-14 1 0 15,-16-3-3-15,-9 0 3 16,0-2 0-16,-4 4 7 16,-20 4-6-16,3 5 12 15,-3 8-9-15,-3 4 2 0,-7 0-4 16,-5 7 0 0,-2 7-2-16,6 3 0 15,13 0 0-15,13 0-7 16,9-3 7-16,0-1 0 15,1-4 1-15,20-2-1 16,3-1 0-16,-4-5-1 16,3-1 4-16,1 0 0 15,-2 0-3 1,-2 0 0-16,2-7-1 0,-7-2 3 0,-5 2-2 16,-2 0 0-16,-5 1 1 15,-3 5-7-15,0 1 6 16,0 0-10-16,0 0 7 15,0 0-17-15,8 6 13 16,2 2 7-16,5 1 0 16,4 1-3-1,12-3 3-15,4-2-16 16,5-3 3-16,5-2-2 16,0 0-15-16,-4-4 25 15,-5-5-16-15,-2-2 18 0,-14-1-14 16,-5-2 12-16,-12-1 3 15,-3-2 4-15,0 2-1 16,-8 1 11-16,-11 5-5 0,5 4 23 16,-7 5-13-16,1 0-15 15,-1 0-4-15,-3 3 0 16,5 6 2-16,2 2 0 16,14 2 2-16,3-2 10 15,0 3-12-15,3 0 0 16,24 0 5-16,9-2-5 0,1-2 1 15,2-4-2-15,4-5 5 16,-4-1 0-16,5 0 1 16,-3-3 9-16,-7-6 5 31,-2-3-19-31,-3-3 0 0,-11-2-4 0,-6-3 9 31,-10-8-10-31,-2-3 5 0,0-3-1 16,0-5-3-16,-21 1-8 15,2 3 2-15,-4 5 8 16,1 10 2-16,1 7 10 16,1 6 5-16,8 4-8 0,-1 3-2 15,7 0-5 1,-5 0-1-16,6 11-3 16,5 7 1-16,0 7-2 15,7 3 5-15,24 5 0 0,4 2 1 16,4 1 0-16,-2 0-1 0,3-2 0 15,-12-3 3-15,-7-4-4 16,-4-8 1-16,-11-5 0 16,0-8 0-16,-5-5 0 15,-1-1 0-15,0 0-2 16,5 0 4-16,3 0 6 16,8-1-5-16,4-10 1 15,6-6-4-15,3 0 0 16,3 1-6-16,-2 3 3 0,-2 6-9 15,-4 2 6-15,-6 3-4 32,1 2 5-32,-2 0 0 15,0 2 6-15,3 7-1 16,2 4 0-16,3 1 5 16,4 0-1-16,-1-3-4 15,-4-2 0-15,-1-4 4 16,-7-2-4-16,-2-1 14 0,-1-2 2 15,-1 0 0-15,4 0 22 0,11-7-19 16,0-5-14-16,-2-1 1 16,1-1-4-16,-9 2 10 15,-6-2 1-15,-8 4-11 16,0 1 3-16,-3 3-5 0,0 4 0 16,0 0-2-16,3 2-10 31,-3 0-41-31,0 0-67 0,0 0-206 15</inkml:trace>
  <inkml:trace contextRef="#ctx0" brushRef="#br0" timeOffset="6218.7852">5337 8477 141 0,'0'0'114'0,"0"0"-75"16,0 0-19-16,0 0-10 0,0 0 6 15,0 0 13-15,0 0-3 16,0 0 2-16,0 0-21 15,0 0 4-15,0 0 11 32,0 0 0-32,0 0-4 15,0 0-5-15,0 0 6 16,0 0 2-16,0 0-19 0,-3 1 0 16,3-1-3-16,0 0 3 15,-3 0-1-15,3 0-1 16,0 0 0-16,0 0-2 15,0 0 2-15,0 0 0 16,0 0 0-16,0 0 2 0,0 0-4 16,0 0 2-16,0 0 0 15,0 0 13-15,0 0-9 16,0 0 0-16,0 0 8 16,0 0-10-16,0 0-1 15,0 0-1-15,0 0 0 0,0 0 10 31,0 0-3-31,0 0 3 16,0 0-3-16,0 0-7 16,0 0 9-16,0 0-9 15,0 0 0-15,0-3-3 16,0-2 3-16,0 3 0 0,0-1-1 16,0 2 3-16,0 1 2 0,0 0 3 15,0 0 4-15,0 0 17 16,0 0-28-16,0 0-2 15,3 1-1-15,10 9 3 16,3 4 6-16,6 3-6 16,11 0 5-16,1 0-6 0,8-3 3 15,-1-1-2 1,0-4 2 0,-7-1 3-16,-10-4-5 15,3-4 0-15,-2 0 0 16,0-7 16-16,0-6-12 0,-5-5-2 15,-9-4-3-15,-5-3 3 16,-6 0-4-16,0 0-3 16,0 0 4-16,-8 5-5 15,-1 7 6-15,5 4 0 0,1 6 16 16,3 3-6-16,0 0-10 16,0 0-11-16,4 7 9 15,22 8-2-15,8 2 6 16,6 3-2-16,6 2 2 15,-8-1-1-15,-8-5-2 16,-7-1 1-16,-12-5 0 0,-3-5 2 16,-1-3-2-16,-7-2 0 15,1 0 6-15,2 0 4 16,-3 0 20-16,2-5 16 16,-2-9-33-16,6-5-13 15,-5-1-3-15,7 2 0 16,2 3 1-1,-4 5-2-15,0 6 4 16,-1 3-6-16,1 1-8 16,4 0 13-16,2 0-7 0,9 3 8 15,4 6-2 1,2 3 6-16,6 1-4 0,-2-2 0 16,-5-1 0-16,2-6 1 15,-7-1-1-15,-2-1 0 0,1-2 10 16,8 0-8-16,2-9 12 15,3-6-13-15,-8-2 2 32,-10-3 0-32,-13-1-3 0,-2 2-4 0,0-1 4 15,-11 3-1-15,-6 6-2 16,3 4 3 0,3 5 0-16,5 1 5 15,6 1-5-15,0 0-8 16,0 0 7-16,0 6-7 15,6 5 7-15,30 2-14 16,11 4 11-16,15 1 0 0,5 1 4 16,3 1 0-16,-10-3-2 15,-10-3 4-15,-18 1-3 16,-13-3 1-16,-16-2 0 16,-3 0-2-16,0 1 2 0,-28-2 0 15,-7-1-2-15,-3 0-2 16,5-7-8-16,0-1 5 15,7 0-4-15,7-9 11 16,6-5-24-16,13-1 16 0,0-2 5 16,2-3 6-16,26 0-3 15,4 0 0-15,9-4 1 16,-1 1 6-16,-4-4-7 31,-6-2 0-31,-13 3 0 16,-6-2 0-16,-11-1 5 15,0 2-5-15,0 0 0 0,0 4 6 16,-15 7-5-16,2 7 13 16,4 2 2-16,1 6-7 15,8 1 8-15,-3 0-17 16,0 1-10-16,0 13 10 16,3 10-9-16,0 10 9 15,9 3-4-15,24 6 8 0,1 2-6 16,8-1 2-16,7-5-1 15,2-5-5-15,-2-11-4 0,-10-7 8 16,-3-10 1-16,-6-3 2 16,0-3-1-16,4 0 19 31,-3-6-19-31,-3-4 0 0,-11-1-31 16,-8-3-40-16,-9 0-176 15</inkml:trace>
  <inkml:trace contextRef="#ctx0" brushRef="#br0" timeOffset="8016.626">6590 8389 567 0,'0'0'25'0,"0"0"18"0,0 0-6 15,0 0-37-15,0 0 3 16,146-28-7-16,-79 19 4 15,-4 1-5-15,-5 0 1 32,-7 4-30-32,-5 2 7 15,-1 2 16-15,1 0-13 16,-1 3 13-16,4 11-5 0,-1 0 8 16,0 3 4-16,-8 2 5 15,-10-4-1-15,-9 0 14 16,-15-6 4-16,-3-4 7 15,-3-2 7-15,0-3 1 0,0 1 5 16,-9-1-17-16,-12 0-1 16,4-3-10-16,-1-7-1 15,8-2 15-15,10-6-24 16,0-2-11-16,2-4 10 16,27 4-19-16,6 3 2 15,-1 4 5-15,-2 8-11 0,-6 3 10 16,-5 2-12-16,-3 0-18 15,-2 9 28-15,-1 2-3 16,0 0 14-16,-1 1 2 16,-1-1 6-1,-4 0 2-15,3 1-4 0,0 0 8 0,4 1 3 32,-2-4-4-32,-1 1 0 0,3-4 4 15,-2-3-4 1,4-1 6-16,-3 1 3 0,0-3-1 15,-2 0 15-15,0 0-17 16,-4-8-5-16,2-1-7 16,-4-5 2-16,-7-3-3 15,0 1-1-15,0 2 0 0,0 5-5 16,0 4 8-16,0 2-3 16,0 3 0-16,0 0 0 15,0 0-1-15,0 0-11 16,0 8 12-16,0-2-5 15,0 4 5-15,20-2-2 16,7 2 2 0,20-3 0-16,-2 0-4 0,16-4 0 15,5-1-27-15,1-2-6 16,-9 0-90-16,-7-7 14 16,-17-3 81-16,-11-2-191 15,-16 0 223-15,-7-2 71 16,0 0 71-16,-11 2-54 15,-12 2 23-15,-1 5-31 0,3 0-45 16,1 5-24-16,1 0-2 16,6 0-8-16,-1 5 9 15,1 4 2 1,10-1-11-16,0 4 3 0,3 0-2 16,0-1 0-16,12 3 1 15,16-3-3-15,10-2 0 0,1-6 5 16,6-1-2-16,0-2 2 15,-6 0 2-15,-5-7-4 16,-10-5 1-16,-7-1-4 16,-4-7 0-16,-12-3 7 15,-1-5-7-15,0-4-6 0,0-4 5 32,-13-2-2-32,0 4-5 0,0 4-2 15,0 10 10-15,3 11 5 16,8 2-3-16,-1 6 12 15,3 1-14-15,0 0-3 16,-1 3-1-16,1 14 3 16,0 2 1-16,13 8 2 15,16 6 9-15,9 4-2 16,7 2-4 0,-2 0-4-16,3-4 4 0,-10-6-5 15,-10-8-5-15,-11-10 4 16,-5-3-18-16,-6-6-6 15,-4-2-14-15,0 0 1 16,-4-5 37-16,-30-8-82 16,-6-4-90-16,-6 0 127 0,-1-2 41 15,-2 4 10-15,14 2 12 0,10 4 5 32,12 1 49-32,10 6-9 15,3 2-9-15,0-3-53 0,20 3-16 0,22-1 16 16,12-1 3-16,-3 1-2 31,10 1 1-31,-4 0-2 0,0 3 0 16,-3 6 11-16,-8 3 6 15,-8 0 15-15,-11 3-7 16,-11 1-18-16,-6 0 13 16,0-3-15-16,-6-3-5 15,-2-5 17-15,-2-1-15 0,3-4 1 16,0 1 16-16,-2-1 9 15,4 0 1-15,-3 0 10 16,7-8-32-16,-7-4 7 16,-2-5-13-16,0 1-1 0,-5-4 0 31,-12 3 2-31,-6 0-5 16,-3 6-5-16,4 1-9 15,4 5 14-15,4 3-17 0,3 1-8 16,8 1 1-16,3 0-44 15,0 0-57-15,3 0 7 16,27 0 103-16,3 0 17 16,9 0 1-16,-4 0-2 15,3 0 2-15,-3 0 1 16,0 0 23-16,-4 3 5 0,-2 6 16 16,-2 0 9-16,-5 4-2 15,-10-1-19-15,-1 0 11 16,-12 0-14-16,-2-8 1 0,0 2-3 15,0-4-2-15,-2-1-1 16,-15-1-15-16,-10 0-3 16,6-4 2-16,2-7-9 15,12-4-2-15,7-1-5 16,0-4-2-16,3 1 4 16,18 2 3-16,-3 3 2 0,3 6-3 15,3 2-4-15,-6 4-11 16,6 0-32-16,-2 2-52 31,2 0-43-31,-6 0-23 0</inkml:trace>
  <inkml:trace contextRef="#ctx0" brushRef="#br0" timeOffset="14718.0692">9822 8328 295 0,'0'0'18'0,"0"0"-13"16,0 0 23-16,0 0-5 0,0 0 25 16,0 0 34-1,60 0-19-15,-43-1-28 0,2-6-15 16,0-2-3-16,-4-3-6 16,-5-2-11-16,-4-5 1 0,-6-1-3 15,0 0-3 1,-13 0 3-16,-11 4 0 15,-8 4-2-15,1 10 1 16,-10 2 0-16,-7 6-6 0,3 11 7 0,3 5-2 16,7 3 4-16,14 3 3 15,12-1-1-15,9-1-1 16,0-4-1-16,9-5 0 16,15-5 4-16,0-2-3 15,6-6 6-15,4-3 8 16,-3-1 9-1,2 0-4-15,-2 0-20 16,-5-10 0-16,-1 0-3 16,-4-5 3-16,-3 2-7 15,-6-2 2-15,-2 0-5 0,-10 6-1 16,2 4 4-16,-2 4 1 16,0 1-2-16,0 3-14 15,-9 9 20-15,-2 3 2 0,7 2 3 16,4 1 11-16,0-2-13 15,3-2 4-15,13-3-4 16,6-5 0-16,7-3 18 16,5-3 3-16,7 0 0 31,5-4 14-31,-4-10-35 0,-4-1 2 16,-8-6-6-16,-6-2 2 15,-8-2-6-15,-11-3-7 16,-5-3-16-16,0 3-6 15,0 5 14-15,-12 6 22 16,-6 7 15-16,-6 7-15 16,3 3-5-16,0 0 5 0,4 1 0 15,9 7-2-15,8-2-7 0,0 2 3 16,11 2 2 0,24-1 3-1,10 2-4-15,7-1 5 0,6 0-9 16,-3 1 4-16,-5 1-5 0,-4-2 7 15,-14-3 2-15,-10 1 1 16,-9-1 0 0,-13-2 6-16,0 2 0 15,0 0 16-15,-31 0-7 16,-7 1-13-16,-6 1 0 16,1-2-2-16,4-3-15 15,6-1-5-15,10-3 2 16,9 0 18-16,9 0-1 0,5-3 1 15,0-5 1-15,22-3-1 16,13-2-3-16,10 0 2 16,10-3 1-16,1 1 8 0,4-2-8 15,-5 1 0-15,-8 1 0 16,-10 0 5-16,-18 6-5 16,-11 1 5-16,-8 5-1 15,-4 0 2-15,-26 3-6 0,-2 0-11 16,-8 1 5-16,1 8 0 15,2-2 3-15,13 1 3 16,5 0-7-16,10-2 6 16,9 2-14-16,0 1-16 31,23-1 30-31,22 2-3 16,9-3-4-16,4 1 7 0,9-4 2 15,-10 1 4-15,-8-2 25 16,-12 0 41-16,-17-1-19 15,-14-2-45-15,-6 1-4 0,0 0 4 16,0 4-4-16,-21 2 11 16,-14 0 2-16,-3 1-14 15,2 0-4-15,9-3 1 16,4-1-28-16,10-4-14 0,13 0-65 31,0 0-56-31</inkml:trace>
  <inkml:trace contextRef="#ctx0" brushRef="#br0" timeOffset="15083.9245">11099 8214 29 0,'0'0'426'16,"0"0"-416"-16,0 0-3 16,0 0 45-16,0 0-8 15,0 0 3-15,-105 49-27 0,100-36 4 16,5 0-23-16,0-2 3 15,0-3 5-15,10-2-7 16,14-3 10-16,10-3 2 0,11 0 1 16,7-4 5-1,8-9-17-15,-3-2-1 0,-14-4 6 16,-4-1-1-16,-17-2 5 16,-9-3-7-16,-13 4 1 31,0 4 10-31,-10 4-15 0,-27 4 0 15,-14 6-1-15,-11 3-4 16,-9 2-4-16,6 8 2 16,13 0-21-16,11 3-7 15,14 2-34-15,8-4-23 16,15 0-61-16,4-3-124 16</inkml:trace>
  <inkml:trace contextRef="#ctx0" brushRef="#br0" timeOffset="15833.0863">11451 8182 277 0,'0'0'8'0,"0"0"83"16,0 0 54-16,0 0-58 15,0 0-24-15,0 0-52 16,3-17-5-16,-24 17-1 0,1 8-2 31,6 1 15-31,3 2-18 16,6 0 1-16,5-1-1 15,0 2 0-15,0-2 0 16,25-1-3-16,8-4-7 16,7-2 9-16,9-2 1 15,8-1-8-15,0 0 7 0,1-7-11 16,-9-2-9-16,-10-3-3 16,-10 1-18-16,-10-1 32 15,-18 0 10-15,-1 3 10 16,0 4 17-16,-9 2-22 15,-11 3 4-15,-8 0-9 0,1 0 0 16,3 8 0-16,5-2 0 16,9 3 0-16,4-2 9 15,6 2-9-15,0-1 0 16,0-1 0-16,16 0-2 0,11 1 0 16,10-6-1-16,9-1 1 31,5-1-3-31,2 0-6 15,-2-3-3-15,-1-7-4 0,-7 1-22 16,-7-1-19-16,-9-1 34 16,-6 1 12-16,-14 3 13 15,-7 3 7-15,0 1 9 16,0 3 10-16,0 0-18 16,-3 0-2-16,-7 6 10 0,1 0 4 15,3 2-2-15,6-3-10 16,0 2-3-16,0-2-3 15,13-2 2-15,18-1 7 16,8-2 0-16,12 0 7 16,6 0-7-16,3-10-11 15,-5-2-1 1,-14 1 1-16,-17 1-7 16,-12 0 4-16,-12-1-5 15,0 2 8-15,-31 2 11 16,-12 6-11-16,-8 1-3 0,0 0-2 15,1 4 3-15,8 5-1 16,10-1 3-16,12 2-2 16,10-3 2-16,10 1-28 15,0-3-30-15,22 0 3 0,22-4-2 16,8-1-5-16,6 0-206 16</inkml:trace>
  <inkml:trace contextRef="#ctx0" brushRef="#br0" timeOffset="16366.5184">12634 7833 586 0,'0'0'23'0,"0"0"-11"15,0 0-12-15,0 0 0 16,0 0 24-16,-34 59 8 15,34-19-1-15,18 5-5 16,10 6-18-16,-1 3 3 0,-4 0-10 16,-3-4 0-16,-6-10-2 15,-4-14-8 1,-2-11 5-16,-5-6 2 0,-3-5-20 16,0-4 20-16,0 0-4 0,-22-4 6 15,-22-9-17-15,-11-4-79 16,1-1-28-16,6-4 67 15,8-2 46-15,11 0 2 16,15 6 9-16,11 4 12 16,3 6 5-16,11 2-8 15,28 1-9 1,18 2-20-16,16 0 5 16,5 0 15-16,-2 3-1 15,-8 0 1-15,-12 0 11 16,-1 2 27-16,-15 5 15 15,-4 6 11-15,-16 0-28 16,-3 2 10-16,-11-2-17 0,-3 2-9 16,0-3 11-16,-3-3-17 15,0-2 7-15,0-3-13 16,0-2-7-16,0-1 8 16,0-1-4-16,10 0 4 15,5-4-9-15,5-10-45 0,-5-6-135 16</inkml:trace>
  <inkml:trace contextRef="#ctx0" brushRef="#br0" timeOffset="16516.9206">12921 7983 673 0,'0'0'5'16,"0"0"-5"-16,0 0 0 16,0 0-1-16,0 0-13 31,0 0-29-31,-4 3 20 0,31 5-29 15,9 1-78-15,-2-3-285 16</inkml:trace>
  <inkml:trace contextRef="#ctx0" brushRef="#br0" timeOffset="17188.938">13212 8026 492 0,'0'0'39'15,"0"0"-38"-15,0 0 3 16,0 0 26-16,0 0 8 0,0 0-5 15,19 42 0-15,-2-29-18 16,0-4-13-16,5 1 6 16,2-3 0-16,-2-3-7 15,4-3 11 1,-4-1-9-16,-2 0 5 16,-9-1 2-16,-2-8-3 15,-7-3 4-15,-2 3 2 16,0-7-6-16,-15 4-2 15,-12 1-5-15,-5 1-1 16,-5 4 0-16,3 2-6 16,6 2 1-16,9 2-6 0,10 0-3 15,9 0 6-15,0 0-53 16,6 0-43-16,27 0 45 0,10 0 50 16,5 0-21-16,3 0-6 15,-1 0 8-15,-2 3 26 16,1 3-4-16,-10 1 7 15,-3 2 24-15,-10 0 12 16,-5 2 1-16,-10 2-3 16,-10-1-2-16,-1 2-7 0,0-3-11 15,-13-2 5-15,-11-4 16 16,-3-1-6-16,-4-1-12 31,1-3-17-31,0 0 3 16,9 0-9-16,9-10 2 0,8-4-19 15,4 0-26-15,3-3 15 16,25-1 16-16,8 1-11 16,4 2-43-16,-1 4 54 15,0 6 7 1,-7 3 9-16,1 2 2 0,-3 0 38 16,-2 0 27-16,-1 10-11 0,-2 2-15 0,-2 2 5 15,-2 0-22-15,-8 4-12 16,-8-2 1-16,-5 2-10 15,0-2-2-15,-9-1-7 16,-15-3-35-16,-5-2-17 16,10-2-106-16,1-6-113 31</inkml:trace>
  <inkml:trace contextRef="#ctx0" brushRef="#br0" timeOffset="17845.6767">14186 8009 473 0,'0'0'5'15,"0"0"6"-15,0 0-7 16,0 0 76-16,0 0-57 0,0 0 23 16,5 55-21-16,3-38-2 15,-2-3-10-15,4-5-13 0,-3 2 3 16,3-2 1-16,-2-4-3 16,-3-2 7-16,-2-2-8 15,-2-1 2-15,6 0 7 0,7 0-6 16,1-7-3-16,0-5-3 15,-3-4-6-15,-4 0-1 16,-2 2-2-16,4 2-1 16,-6 5 11-16,-2 3 0 31,1 4 2-31,0 0 0 16,-3 0-15-16,1 0 11 15,4 6-1-15,3 4 5 0,3 0 14 16,1 1-11-16,0-3-1 15,3 2 8-15,-2-6-9 16,-2-1 7-16,-5 0-8 16,-3-3 3-16,1 0 7 0,2 0-3 15,2-6-7-15,7-3 0 16,-1-4-9-16,7-1-3 0,2 2-21 16,-2 2-2-16,1 3 26 15,-9 3 1-15,1 1 0 16,-7 3 2-16,4 0 6 15,-5 0 1 1,6 3 4 0,-5 2 11-16,-1 2 8 0,3 0-21 15,-2-3 1-15,-2 1-4 16,-1-3 0-16,-4-2-3 16,0 0-7-16,0 0-34 15,-2 0-41-15,-19-2-89 16</inkml:trace>
  <inkml:trace contextRef="#ctx0" brushRef="#br0" timeOffset="18144.2037">14566 7829 476 0,'0'0'0'0,"0"0"-1"16,0 0-1-16,0 0 4 15,138-27 3-15,-114 27 13 16,-3 0 22-1,4 2-1-15,1 10-24 16,-4 5 18-16,-1 6 14 16,3 7-27-16,-2 4-4 15,2 3 1-15,-7 0-16 16,-3-5 5-16,-3-2-6 16,-7-5 0-16,0-9-2 0,-4-6-3 15,0-5-9-15,0-5 3 16,0 0 8-16,0 0 0 15,0-11-32-15,0-8-98 16,0-5-213-16</inkml:trace>
  <inkml:trace contextRef="#ctx0" brushRef="#br0" timeOffset="18568.7181">15055 7820 365 0,'0'0'102'16,"0"0"-97"-16,0 0 74 15,0 0-8-15,0 62-43 16,0-33 23-16,0 0-36 16,10 0 2-16,2-3-10 15,-4-6-5-15,-4-3 1 0,-3-7-3 16,2-5 0-16,-3-3-4 16,0-2 0-16,0 0-6 15,0 0 1-15,0-9 2 0,0-8-18 16,0 0-75-16,0-10 32 15,5 1 25-15,23-2-26 16,-1 5 20-16,-3 7 47 16,2 8 2-16,-6 8 22 15,1 0-8-15,0 0 12 0,4 12 35 32,4 4-18-32,1 1-4 15,0 5 2-15,1-2-11 16,-1 1 6-16,-9-1-18 15,-8-3-17-15,-8-3 9 0,-5-2-10 16,0-5 0-16,-8-2 0 16,-22-1-4-16,-12-1-4 15,-13-1-35-15,-9-2-113 16,-2 0-132-16</inkml:trace>
  <inkml:trace contextRef="#ctx0" brushRef="#br0" timeOffset="18763.8371">14517 7974 434 0,'0'0'136'0,"0"0"-134"15,0 0 0-15,0 0-2 32,137-14 0-32,-78 11 25 15,6-1 6-15,-1 0-17 0,3 0-14 16,0-2-10-1,-4 2-3-15,4-3-55 16,-8 4-97-16</inkml:trace>
  <inkml:trace contextRef="#ctx0" brushRef="#br0" timeOffset="20063.6144">15453 8243 384 0,'0'0'4'0,"0"0"-4"15,0 0 61-15,0 0 6 16,0 0-18 0,0 0-4-16,0-17-16 15,0 15-6-15,0 1-11 16,0-1-11-16,0 2 10 15,1 0-7-15,-1 0 0 0,0 0-4 16,3 0-4 0,-1 0 3-16,0 5-7 15,2 7 8-15,-4 3 5 16,0 6-5-16,0 2 4 16,-4 3-1-16,-11 6-1 15,-2 2-2-15,-5 1 0 16,-6 2 0-16,-5 1 0 15,3-1-2-15,0 4 2 0,0 2-1 16,0 2 4-16,5-3-11 16,4 0 8-16,1 0-5 15,8 0 4-15,-4 0-3 16,4 1 1-16,-1-2 2 16,7-3 1-16,0-1-6 0,4-2 4 15,2-2 2-15,0 0 4 16,0 0-3-16,0-2-1 0,0 0 0 15,0 0 0-15,0 2-8 16,0 2 8-16,0-3 0 16,0 1 1-16,0-5-1 15,0-2 0-15,0-2 0 16,8-4 0 0,4 0-3-16,1-1 3 15,4-1 0-15,0 0 0 16,6-1 0-16,-3-3 0 15,-4-2 0-15,-5-1-9 16,-3-3 7-16,0-1-2 16,-1-2 4-16,0 2-4 15,-2-1 8-15,-2 1-3 0,3 3 4 16,-3 1-3-16,3 3 10 16,0-3-12-16,3 1 0 15,3 1 2-15,1 0 2 0,4-3 0 16,-1 1-4-16,2-1 4 15,3-3-4-15,-2 1 0 32,1 1 0-32,3 1 0 0,3-1 1 15,-1 2-1-15,7 0 0 16,-2-3 1-16,-4 1 4 16,3-3-5-16,-9 2 0 15,-4-4 6-15,-5-2-6 16,-5 1-5-16,-4-3 4 15,-2 2 2-15,0-2-6 0,0 0 5 16,0 0-1-16,0 0-3 16,0 0-4-16,0 0-4 15,3 0-38 1,-3 0-98-16,0-2-80 0</inkml:trace>
  <inkml:trace contextRef="#ctx0" brushRef="#br0" timeOffset="20582.4847">15721 9668 461 0,'0'0'32'15,"0"0"-31"-15,0 0 26 0,0 0 34 16,0 0-6-16,0 0 2 16,0 0-43-16,0 0-10 15,0 8 0-15,0 3 6 16,9 1 2-16,-1 3-12 15,1 0 1-15,4 1-1 16,2-1 0-16,2 1-1 16,1-1-1-1,1 0 3-15,-7-3-4 0,1 2 3 16,-5-2 0 0,1-1-1-16,-5-2 2 0,-4 2-1 15,0-5 0-15,0 3 2 16,0-1 6-16,0 1-2 15,-3-1-6-15,-9 1 25 0,-6-3-16 16,-3 0-4-16,-2 2 0 16,-4-2-4-16,-2-3-2 15,4 2-2-15,-1 1-26 16,3-2-8-16,2 1-86 16,2 0-153-16</inkml:trace>
  <inkml:trace contextRef="#ctx0" brushRef="#br0" timeOffset="21622.8551">16475 9989 445 0,'0'0'104'15,"0"0"-78"-15,0 0-9 16,0 0-15-16,0 0 20 16,0 0-10-16,-5 5-11 15,5-2 11-15,5 1 16 16,2-1-11-16,-1 2-7 16,1 2 1-16,4-2 26 0,-3 2-12 15,9 1-14-15,1 1 13 16,6 0-15-16,3-1-5 0,6 2 9 15,10-1 1-15,2 0 1 16,6 2-15-16,2 0 1 16,-3 0 4-16,5-2-5 15,-2-1 0-15,1-1-2 0,-1 0 0 16,3-2-3-16,1 0 5 16,4-1 0-16,-1 2-1 15,-2-1 1-15,-3 1 0 16,-5-1 0-16,-8-2 4 15,2 2-4-15,-9-4 0 32,-6 1 0-32,-1-2 0 0,-5 0 0 15,-6 0-2-15,-3 0 2 16,1 0 0-16,-3 0 0 16,0 0 0-16,0 0 0 0,4 0 3 15,2 0-3-15,-3 0 0 16,6 0-3-16,2 0 3 15,1 0 0-15,-6 0 0 16,-1 0 4 0,-9 0-10-16,-4 0 7 15,-4 0-1-15,0 0 0 16,0 0-2-16,0 0-2 0,0 0 4 16,-9-2-15-16,-8-1-7 15,-2 0-45-15,-7-4-15 16,0 0-114-16,-6-1-98 15</inkml:trace>
  <inkml:trace contextRef="#ctx0" brushRef="#br0" timeOffset="22154.7729">17492 10057 346 0,'0'0'10'0,"0"0"-3"0,0 0 43 15,0 0 71 1,0 0-49-1,0 0-7-15,-44-14-19 16,44 14-25-16,0 0 12 16,0 0-23-16,0 0 9 0,0 0 5 15,0 0-10-15,0 0-1 0,0 0-5 16,0 0-4 0,0 0 8-16,0 2-9 0,5 4-2 15,4-1 3-15,3-1 4 16,3 1-7-16,0-1-1 15,4 3 0-15,-1 1 0 16,3-2 0-16,0 5-1 16,-1-3-4-16,2 1 8 15,2 3-3-15,1 0 0 16,0-2 0-16,1 2-6 16,-2-3 5-16,-3-1 1 0,1-1-2 15,-4-2 2-15,-2 1-2 0,-5-2 1 16,-5-1 1-1,-3 1-6-15,-3-4 6 16,0 2 0-16,0 1 4 16,-8-2 0-16,-17 4 16 0,-10-2-12 31,-9 2-2-31,-4-1 6 0,-3 0-12 16,-1 0 0-16,1-2 1 15,4 1-1-15,2 0-13 16,3-1-6-16,2-2-14 15,6 3-2-15,1 0-13 16,3 0-35-16,3 0-37 16,3-1-140-16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3:57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16470 9801 130 0,'0'0'81'0,"0"0"-45"0,0 0-1 0,0 0-19 16,0 0 17-16,0 0 7 15,0 0-39-15,-13-16 9 16,13 14 6-16,0 2 15 16,0 0-1-16,0-1-11 15,0-1-3-15,0 2 15 0,0-1-14 31,0-1 10-31,0 2 8 16,0-1-9-16,0-1 9 0,0 0-8 16,0 2-8-16,0 0 2 15,0 0-9-15,0 0 5 16,0 0-6-16,0-3-5 16,0 3 8-16,0-3-14 15,0-1 2-15,0-3 8 16,0-5-8-16,0-2 0 0,0-1-1 15,0-3 0-15,6 1 5 16,4 3-6-16,-1 0 0 16,0 3-2-16,-1 3 2 0,-4 0-1 31,1 5 1-31,-1 0 0 0,3 2 1 0,5-1-1 16,1 1-9-16,6 1 7 15,9 0 2-15,0 0-1 16,4 0-4-16,4 7 5 15,1 7 7-15,3 7-7 16,-3 2 0-16,-2 5 12 16,-5-2-11-1,-8 3-1-15,-5-5 0 16,-9 1 5-16,-8-4-5 16,0-6 0-16,0-1-1 15,0-6 1-15,-5 1 1 16,-3-1-1-16,-3-2 0 15,2-1 2-15,1 0-7 0,0-1 0 16,4-2-22-16,2 0-13 16,-4-1-37-16,4-1-55 15,-2 0-131-15</inkml:trace>
  <inkml:trace contextRef="#ctx0" brushRef="#br0" timeOffset="1176.1117">16039 9743 349 0,'0'0'25'16,"0"0"-25"-16,0 0 0 15,0 0 13-15,0 0-4 16,0 0 10-16,-3-7 1 31,3 6-15-31,0-1-4 0,0 2 0 16,0-1 2-16,0 1 20 16,0 0-2-16,0 0-7 15,0 0-2-15,0 0 11 16,0 0-2-16,0-1-11 15,0 1-6-15,0-2 2 16,0 1-3-16,0-1-2 0,0-1 22 16,0-1-2-16,0 0 24 15,0 1-36 1,0-2-1-16,0 4 18 16,0-3-12-16,0 3 12 15,0 1-13-15,0 0-12 0,0 0-2 16,0 9-6-16,0 7 7 15,7 10 16-15,3 4-2 16,6 1-9-16,4 0-3 0,0 0 1 16,1-3 1-16,-4-6-4 15,-4-3-1-15,-8-7-5 16,-2-6 5-16,-3-3 1 0,0-1 1 16,0-2 2-1,0 0-1-15,0 0 11 0,0-7 2 16,-16-9-9-16,-1-3-6 15,-1-1-1-15,7-7-2 32,7-2 6-32,1-2-3 0,3-1 0 15,0 3 0-15,0 5-1 16,0 9 1-16,0 7 0 16,3 5 3-16,1 3-3 15,1 0 0-15,7 0-7 16,7 0 4-16,8 7 1 15,6 5 3-15,4 7-1 0,-3 2 1 16,-1 2 4-16,-3-1-10 16,-6 2 5-16,-3-7-4 15,-7-3-1-15,-6-4 4 16,-5-5 0-16,-1-5 0 16,1 2 2-16,-3-2-2 0,0 0 4 15,0 0 0-15,0-2 23 16,0-11-13-16,0-11-12 15,0-1-1-15,0-5 0 16,14-6 4 0,5 2-4-16,2 4 0 15,-1 6-1-15,-5 10 1 16,-1 6-1-16,3 4 0 16,1 2-8-16,-2 2 9 15,7 0-6-15,2 9 6 16,4 8 7-16,-6 9 3 15,3 4 0-15,-11 3-1 0,-5 1-5 16,-1 2-3-16,2-3-1 16,-1-5-8-1,2-1 4-15,-4-7-18 0,5-3-14 0,0-4 10 16,7-6-42-16,4-4-9 16,10-3-11-16,6 0-46 15,1-6-117-15</inkml:trace>
  <inkml:trace contextRef="#ctx0" brushRef="#br0" timeOffset="2478.4676">17131 9813 439 0,'0'0'130'0,"0"0"-82"16,0 0 32-16,-34-46-45 0,17 42 0 16,1 3-17-16,-11 1-5 15,-1 0 1-15,-10 0-10 16,0 7 6-16,0 7 2 15,6 0 2-15,3 0 4 16,16 0-14-16,4-1 0 16,9-2-1-16,0 1-3 15,5-4 0-15,17-1-1 0,5-2 1 16,3-5-6-16,0 0 4 16,-1 0 1-1,-4-3-7-15,-4-4 9 16,-7-6-1-16,-3-1 0 15,-2 0 2-15,-4 2-2 0,-5 5 3 16,0 4 2 0,0 3 3-16,0 0-8 0,0 0-5 15,0 2 2 1,-10 6 3-16,1 4 8 0,3 0-6 16,4 1-2-16,2 0 0 0,0 0-1 15,0-2-7-15,9-1-7 16,9-5-12-16,-6-1-11 15,-4-3-20-15,3-1 27 16,-6 0-9-16,2-5 2 16,-3-8-23-16,3-3 15 15,-7-1 32-15,3 0 10 16,1-2 1-16,4 5 3 0,-4 4 12 16,0 6 15-16,2 1-8 15,-6 3-19-15,5 0 2 16,3 0 31-16,2 7 6 15,8 3 3-15,-1 3-2 0,3-1-25 32,-3 3-8-32,1-5 2 15,-6 1-5-15,-4-5-3 16,-3-3 2-16,-5-1 1 16,3-2 4-16,-3 0-6 0,0 0 0 15,0 0 16-15,0-2 11 16,1-4 8-16,1-8-37 15,8 0 0-15,1-1-3 16,4 0 3-16,0 4 0 0,2 4-5 16,-8 2 5-16,0 2-5 15,-1 3 2-15,1 0-4 16,-1 0 4-16,5 3 1 16,3 7 1-1,-5-1-2-15,8 0 6 16,-4 1-5-16,2-6 2 15,-1 2 0-15,-6-4-1 16,-1-2 1-16,4 0-11 16,-1 0 6-16,8 0-2 0,-4-2 7 15,2-5-7 1,-3-4-5-16,-2 0 12 0,-7 2-10 16,0 4 10-16,-4 0-5 15,-2 2 6-15,0 3-2 16,0 0-7-16,0 0-3 15,0 0 11-15,0 6 0 0,0 3 3 16,0 0 20-16,0-2-21 16,0 3 3-16,7-3-2 15,10-2 4 1,1 2-3-16,3-4-4 0,-1-2 1 0,0-1-3 16,1 0-1-16,4-4-5 31,-3-5-3-31,1-1-2 15,4-4 10-15,-7 2-4 16,-2 2-5-16,-9 3 8 16,-3 4 4-16,-6 3-6 15,1 0 3-15,-1 8-9 16,0 11 12-16,0 9 24 0,0 7-10 16,0 3 18-16,-1 4-26 15,-9 3-6-15,-3-1 0 0,-1-3-1 16,-8-5 1-16,-1-14 0 15,5-7 0-15,2-9 18 16,3-3 23-16,-4-3 13 16,1-3-11-16,-4-11-22 15,11-7 10-15,9-8-22 0,0-12-4 16,11-5-5-16,25-4-2 31,5-2 0-31,6 4 2 0,-3 9-11 16,-5 8 9-16,-3 9-13 15,-6 7-19-15,-3 5-24 16,-5 3-40-16,-4 2-26 16,-9 1-116-16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4:04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9413 9928 294 0,'0'0'23'0,"0"0"-20"16,0 0 13-16,0 0 35 31,0 0-32-31,0 0 9 0,0 0 33 16,0-9-44-16,0 7 11 15,0-1-10-15,0 0-11 16,0-1 2-16,0 0-3 15,3-4-3-15,-2 2 18 16,3-5-18-16,-4 2 1 0,0-1 5 16,5 3-8-16,-5 2 16 0,0 5-11 31,0 0-2-31,3 0-4 16,1 0-3-16,6 9 3 15,10 10 4-15,4 3 6 16,6 6 24-16,1 3-33 0,-3 0 0 15,0 2 6 1,-5 0-7-16,-7-4 0 0,1-5-1 16,-10-10 1-16,-2-5 1 15,-4-6-1-15,-1-3 0 16,0 0 6-16,0 0 1 16,0 0 18-16,0-6 26 0,-18-11-37 15,-16-6-13-15,4-6-1 16,-1-2 0-16,7-1-1 15,5 3-2-15,6 6 3 16,6 6 0-16,6 9 1 16,1 3 0-16,0 4-1 15,0 1-6-15,0 0 4 0,21 0-5 16,8 8 6-16,3 7-1 16,4 2 4-16,-4 2-2 15,-6 0 0-15,-9 1 0 16,-9-6-7-1,-3-3 9-15,-5-5-4 16,0-6-1-16,0 0 3 16,0 0 14-16,0-2 5 15,0-12 3-15,0-6-22 0,0-3-7 16,0-7 6-16,0 4-2 16,0 4 0-16,6 2 1 15,5 9 2-15,1 5-6 16,-5 4 4-16,7 2-9 15,1 0 10-15,7 4-4 0,8 9 8 16,6 3-3-16,3 4 1 16,3 2 3-16,0 3-4 15,0-2 0-15,-4 1 0 0,-2-4-5 32,-6-4-7-32,-10-6 0 15,-6-5-6-15,2-5-10 16,-4 0 20-16,2-2 2 15,2-10 6-15,-2-2-1 0,-7-4-8 16,-7-4 8-16,0 3-9 16,0 0 10-16,-12 2 0 15,-4 5 2 1,-3 7 8-16,3 5 2 0,-8 0-11 16,-1 3 1-16,0 11-1 15,7 0-1-15,1 3 27 0,10 0-26 16,7-1 3-16,0-2-4 15,2 0 0-15,16-2 5 16,2-4-5-16,1-2 0 16,-4-6 8-16,-3 0-6 15,2 0 9-15,-3 0-8 16,3-6 3 0,1-7 1-16,-4-2-7 15,-1-2 0-15,-5 5-3 0,-5 0 3 16,-2 8 0-16,0 1 2 15,0 3 0-15,0 0-4 16,0 0 0-16,0 0-7 16,4 3 1-16,10 4 4 15,-2 5 4-15,8-2 0 0,4 3-1 16,5-2 1-16,-2-2-21 16,-2 1-16-16,-6-4 3 15,-8-5-12-15,-1-1-3 16,0 0-9-16,3 0 16 15,-6-12 3-15,2-2-42 16,-1-1 32-16,-7-2 38 0,5 1 7 16,-1 2 4-16,0 5 37 15,0 0-6-15,-3 8 42 16,3 1-47-16,-1 0-24 16,8 0 39-16,5 3 4 15,4 8-23 1,-1 2 14-16,6 2-3 15,-3-1-15-15,-3 0-16 16,-8-3 1-16,-2-2 11 16,-7-4-8-16,1-2-1 0,-4-1-1 15,0-2-2-15,0 0 9 16,0 0 0-16,0-2 17 16,0-8-13-16,0-2-15 15,0-3-6-15,0-2-1 0,0 1-8 16,7 3 13-16,2 4-5 15,-2 4-1-15,4 5 4 16,-3 0-7-16,1 0 10 16,7 0-6-16,-1 10 14 15,3-1-3-15,-2 3-4 16,2 0 2 0,0-5-2-16,0 1 0 15,-4-3 0-15,2-2 2 16,-3-1 0-16,1-2-3 15,-2 0 1-15,9-2 0 16,-4-6-2-16,-2-4 2 16,3-2-18-16,-6-1-7 0,0-2-15 15,-3 5 33-15,-6 5-7 0,-2 3 12 16,-1 4 0-16,0 0 2 16,0 0-14-16,4 0 6 15,-1 8 8-15,7 0 8 16,3-1-1-16,8 2-3 15,2-4 7-15,2-1-10 16,2-1 2-16,3-2 15 0,1-1-10 16,-6 0 15-16,-6-1-18 15,-6-7-5-15,-3-3 0 32,-8 0-10-32,-2-3 4 15,0 1 2-15,0 1-6 16,0 2 9-16,0 6 1 0,0 1 0 15,0 3 0-15,0 0 0 16,7 4-5-16,2 11 5 16,8 5 16-16,8 6 10 15,5 5 4-15,-2 4-29 16,-1 5 19-16,-7 2-18 16,-12-6-2-16,-8-7 10 0,0-11-8 15,0-7 7-15,0-5 13 0,-9-4-3 16,-4-2 8-16,-4-3-1 15,-2-13 3-15,5-7-9 16,6-10-20-16,8-7 2 16,0-6-2-16,0 0-11 15,20-1-2-15,7 3-17 16,5 7 7 0,-3 10 2-16,-3 10-26 15,-4 8-29-15,-7 6-45 16,-6 1-82-16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4.1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0 842 51 0,'0'0'33'16,"0"0"-8"-16,202-28 7 15,-147 18 16-15,-4-5 21 0,-10 1-47 16,-9-4 7-1,-7 1 4-15,-14 1-24 0,-3-2 16 16,-8 2 1-16,0 3-1 16,0 1-17-16,-19 5 30 15,-6 7-20-15,-1 0-7 16,2 3-11-16,-6 9 0 16,11 5 0-16,6 1 0 15,4 2-1-15,9 2 0 16,0-2-8-16,10-2-3 15,25-2-13-15,9-2 10 16,10-4 10-16,2-6 5 16,11-4 8-16,-5 0 18 15,-8-3-2-15,4-12 3 0,-5-7-7 16,-3-6-11 0,-6-8 4-16,-8-7 2 0,-6-5-8 15,-12-9 3-15,-1-9-1 16,-8-13-4-16,0-7 25 15,-7-5-30-15,-2 12-2 16,0 13 2-16,0 14 3 16,0 19 16-16,0 15 5 15,0 10-4-15,-2 6 11 16,-2 2-31-16,-1 0-1 16,2 0-6-16,-1 17 1 15,4 15 3-15,0 9 0 16,0 11 3-16,0 10 2 15,18 3-2-15,6 0 0 16,5 1-2-16,-4-4 2 0,1-6 3 16,3-8-2-16,4-13 0 15,0-7-1-15,5-7 0 16,-6-6 0-16,0-12 0 16,4-3-1-16,11 0 0 15,-3-3-6-15,-6-14-28 16,-1-9-56-16,-9-2-93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4:07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8574 8683 417 0,'0'0'76'0,"0"0"-76"0,0 0 9 16,0 0 52-1,-35-44-28-15,34 40-8 16,-3 1 9-16,4 3 20 15,0 0-47-15,0 0-2 16,0 0-5-16,0 10 0 16,0 9 3-16,0 10 4 15,21 5 4-15,1 3 2 16,2 1-12-16,-6-6-1 16,-5-2 0-16,-5-8 5 0,-5-8-6 15,-2-8 1-15,-1-3 0 16,0-3 1-16,3 0 6 15,-3 0 4-15,0 0 28 16,0-16-12-16,-7-5-27 16,-10-2-12-16,4-2 8 0,-3-5-4 15,6 2 3-15,3 1-6 16,2 9 10-16,5 7 2 16,0 6-3-1,0 5 1-15,0 0-14 16,0 1 13-16,26 11-7 15,6 5 9-15,6 4 0 16,-5 1 3-16,-5 2-4 16,-2-1 1-16,-17-2 0 0,-1-6-2 15,-5-1 2 1,-3-8 0-16,0-3-1 0,0-3 4 16,0 0-1-16,0-3 6 15,0-11 1-15,0-8-9 16,0-5 0-16,0-6 0 0,6 1-3 15,15 4 2-15,0 4-1 16,-5 9-4-16,-2 8-1 16,-4 7 5-16,1 0-9 15,4 6 11-15,-2 10 2 16,5 5 3-16,6 3 8 16,-2-2-13-1,6 1 3-15,4 0-8 16,4-3 5-16,-2-4-19 15,3-3 16-15,0-7-24 16,-4-5 22-16,-2-1-2 16,2-4-7-16,-3-11 14 0,-5-2-7 15,-6-3-4-15,-14-6 6 16,-5-1-10-16,0-2-5 0,0 2 16 16,-5 6-17-16,-14 8 21 15,-3 10 4-15,-8 3-2 16,-4 11-2-16,3 11 4 15,1 4 21-15,8-1-6 16,9 0-9-16,13 0 5 16,0-3-15-16,0-1 3 0,22-2-6 15,6-3-1-15,-2-7 3 16,3-4-5-16,-2-5 6 16,-3 0-3-16,-5-2 3 31,-7-10-2-31,-2-4-2 0,-5-3-9 15,-2-4 5 1,-2-2-5-16,3 2 0 0,3 3 3 16,-4 8 10-16,0 5-2 15,-3 5-3-15,0 2 1 16,3 0-17-16,-3 10 15 16,4 6 6-16,4 0 15 0,5 4-15 15,3-1-1-15,10 1-3 16,-2-1-13-16,3 0-62 0,-3-2-33 15,-6-6-24-15,-1-7-20 16</inkml:trace>
  <inkml:trace contextRef="#ctx0" brushRef="#br0" timeOffset="869.993">9606 8738 362 0,'0'0'61'15,"0"0"-60"-15,0 0 25 0,0 0 30 16,0 0-13-16,55 44-7 16,-35-25-29-16,1-2 4 15,-1 0 1 1,-4-4-11-16,-5-3 8 16,-3-4-9-16,-5-3 0 15,-3-3 4-15,0 0-1 0,0 0 21 16,0-6 20-16,1-9-42 15,2-5-2-15,1-2-8 16,7-4-1-16,1 2 6 16,2 6-10-1,-4 6-3-15,-7 7 12 16,-3 5 1-16,0 0-11 16,0 0 2-16,0 5 12 15,0 6 31-15,0-2-17 16,6 3-7-16,7-3-6 15,5 0 1-15,1-1 5 16,0-5-7-16,-3-1 0 0,3-2 6 16,-4 0-4-16,2 0 1 15,1-9-3-15,-1-1-4 16,0-8 1-16,-1 1-5 0,-5 3-3 16,3 2 6-16,-7 4-8 15,-2 5 12-15,-3 3-2 16,0 0-21-16,2 0 17 15,-2 9 7-15,6 4 3 16,4-1 18-16,6 1-21 0,2 0 1 16,3-1 17-16,0-3-6 15,-7-4-9-15,2 1-3 16,-7-6-1-16,-5 0-3 16,2 0 1-1,-5-6 3-15,0-6-1 16,-3-4-5-16,0-3 4 15,0-1-15-15,0-2 14 16,0 3 0-16,0 5-1 16,0 5 4-16,0 9 0 15,2 0-4-15,4 12-2 16,9 11 6-16,6 12 54 0,10 5-4 16,8 8-18-16,3 6-14 15,-1 2 6-15,-2 3-20 16,-18-3 1-16,-17-5-4 15,-4-8 3-15,-30-7 4 16,-8-14 0-16,2-7 40 0,6-9 14 31,0-6-21-31,-2 0-9 16,-1-16-20-16,6-9-4 16,8-12-8-16,14-7 1 0,5-12-3 15,9-6-11-15,27-4-13 16,13 1-26-16,11 7-37 15,7 12 10-15,4 10-11 16,-3 13-90-16</inkml:trace>
  <inkml:trace contextRef="#ctx0" brushRef="#br0" timeOffset="2289.3364">14956 8333 508 0,'0'0'0'15,"0"0"14"-15,0 0-14 16,0 0 64-16,51 65-13 0,-27-36-2 15,-3 0-21-15,4-2-18 16,-7-3-9-16,-6-3 4 16,-4-6-6-16,-4-5 1 15,-4-6 0-15,0-4-2 16,0 0 7-16,0 0 4 16,-4-1 10-1,-13-10-14-15,-2-6-5 0,5 0-5 16,10-4-5-16,4-4 9 15,0-1-8-15,8 1-12 16,12 8-3-16,-8 6 24 16,0 7-7-16,1 4-1 15,0 0-1-15,6 6 9 16,3 4 6-16,1 4-1 0,2 2 1 16,0 3-5-16,-4-2 9 15,-5-3-10-15,-8-5-3 16,-4-2 1-16,-4-4 1 15,0-3 1-15,0 0 0 16,0 0 14-16,0-10 11 0,0-4-25 31,0-3-5-31,0-6 4 16,21 1-3-16,12-1 1 0,0 4-1 16,-6 6 4-1,-9 6-3-15,-6 7 3 0,1 0 0 16,-6 0-2-16,6 0 4 15,-1 3 5-15,1 6-1 16,8 3-5 0,1 1 12-16,2-1-13 0,4 1-1 15,2-2-1 1,0-5-10-16,-2-2-6 0,-3-3 6 16,-5-1-15-16,-5 0-13 15,-2-6 7-15,-5-7-3 16,-5-1 31-16,-3-3 1 15,0-1 4-15,-3 2 10 16,-12 5 12-16,-6 3-7 16,-1 3 16-16,-8 5-27 15,-3 0-4-15,-1 7 3 16,-4 6 44-16,4 0-16 16,13 2-10-16,8 0-4 15,13-1-13-15,0-1 0 0,0 2 1 16,22-3-1-16,8-3-4 15,2-3 0-15,8-5 2 16,4-1-6-16,-2 0 3 16,-4-10 0-16,-2-2-8 15,-6-2 5-15,-5-2 3 0,-5 0 1 16,-1 1-1-16,-3 4-1 0,-8 5 4 16,-6 4-2-16,-2 2 0 15,0 0-4-15,0 5 4 16,-7 9 1-16,-5 1 4 15,12 1 1-15,0 0-6 16,0 1 0-16,4 1-2 31,13-5-26-31,4-1-33 0,1-8-51 16,-2-3-11-16,0-1-41 16</inkml:trace>
  <inkml:trace contextRef="#ctx0" brushRef="#br0" timeOffset="3164.0524">16077 8361 300 0,'0'0'39'15,"0"0"58"-15,0 0 6 16,0 0-68-16,9 59 2 16,2-43-13-16,-2-4-20 15,2-1 2-15,-5-2-5 16,-5-5 2-1,-1-3-1-15,0-1 0 16,0 0 2-16,0 0 19 16,0-3-2-16,0-8-21 15,0-3-11-15,11-1-17 16,2 0 23-16,8 2-7 16,0 1 8-16,-5 5-7 15,1 5-12-15,-8 2 18 0,-5 0-2 16,4 1 7-16,-3 5 5 0,6 1 6 15,-3 3-1-15,6-1-2 16,3-1-2-16,-2 0 22 16,4-2-20-16,-4-3-7 15,-1-1 13-15,5-2-12 16,-5 0 0-16,5-2 14 16,0-5-16-16,1-3-2 0,-3-4 1 15,1 1 1 1,-3 1-6-1,-6 1 3-15,0 0 2 16,-6 8-3-16,-3 0 4 16,0 3 0-16,0 0-16 15,0 6 15-15,0 5 1 0,0 2 7 16,0-1-4-16,0 2 7 16,9-3-9-16,16-1 3 15,4-3 2-15,3-4-5 16,7-3 6-16,-2 0-7 0,1 0-4 31,-12-6 1-31,-6-6-6 0,-4 0-7 16,-7 0-3-16,1-2-5 15,1 1 22-15,-6 1-12 16,-1 6 11-16,-2 3 3 16,-2 3 0-16,0 0-1 0,0 4 0 15,0 12 1-15,0 7 43 16,0 9-7-16,0 5-6 15,6 2-5-15,7 3-17 16,-8 3-3-16,-5 0 0 16,0-9-5-16,-10-9 4 15,-6-12 2-15,4-7 4 16,11-7 30-16,-3-1 26 16,-4 0 2-16,3-11-23 15,2-10-33-15,3-10-6 0,5-8-6 16,28-5 0-16,16-4 1 15,2-3-1-15,11 2-6 16,-5 7-17-16,-5 7-10 0,-6 11-3 16,-8 10-47-16,-10 2-20 31,-10 7-100-31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4:18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16470 11230 502 0,'0'0'99'15,"0"0"-97"-15,0 0 11 16,0 0-12-16,0 0-1 0,0-50 15 15,0 30-8-15,0-1 21 16,0-8-21 0,0 2-4-16,-5-3 4 0,-3 6-7 15,-5 6 0-15,4 8 3 16,5 6 0-16,-2 2 9 16,5 2-12-16,-3 0-14 15,2 3-3-15,2 11 9 16,0 10 8-16,0 7-1 0,26 6 4 15,15 2 2-15,12 5 9 0,3-2-13 32,-5 1 1-32,-17-4-2 15,-18-6 0-15,-11-6 2 16,-5-9 1-16,0-9-3 16,-9-2 12-16,-12-4-7 15,-14-3 5-15,-5 0-10 0,-6-1-3 16,0-10-14-16,8-6-27 15,10-4 6-15,15-2 3 16,7 1-11-16,6 1 46 16,0 5 10-16,23 2-8 0,9 1 1 15,7 0-3-15,0-1 0 16,-6 1 3-16,-8-3-3 16,-9-1 11-16,-2-3-3 0,-8-2-2 15,-6-5-6-15,0 1 2 16,-10 4-1-16,-4 2 20 15,6 8 8-15,0 3 3 16,6 6 6-16,2 3-34 16,0 0-4-16,0 17-11 15,18 11 11 1,19 13 19-16,18 9 6 16,8 9-16-16,7 3 3 15,-1 5-12-15,-8 1 15 16,-11-3-13-16,-5-7 0 15,-15-12 0-15,-10-14 0 16,-7-15-4-16,-7-10 2 16,0-7 0-16,-5 0 31 0,-1 0 12 15,0-14 17-15,0-6-36 0,-16-10-22 16,-18-8-4-16,-5-3 2 16,-9-1-22-16,-2 2 18 15,0 5-37-15,4 4 22 16,8 4 3-16,12 2-12 15,8 2-24 1,18 3-50-16,0-4-156 16</inkml:trace>
  <inkml:trace contextRef="#ctx0" brushRef="#br0" timeOffset="962.4039">17210 10979 643 0,'0'0'35'16,"0"0"-33"-16,0 0 7 16,0 0 6-16,84 68 29 15,-43-39-25-15,1-1-13 16,-3 0-6-16,-7-1 0 16,-6-4 2-16,-11-4 0 15,-9-5-4-15,-3-7 0 0,-2-3-9 16,-1-1 5-16,0-3-4 15,-22 0-3-15,-18-8 3 16,-11-6-55-16,0-6-1 16,-6-2 50-16,10 1-2 15,7 4 18 1,13 5 1-16,10 4 1 16,13 6 38-16,4 2-24 15,3 0-16-15,32 0-13 16,12 0 13-16,10 0 12 15,6 0-12-15,5 0 2 16,3-4 10-16,-9-4-11 16,-16 3 3-16,-12 0-2 0,-14-2-2 15,-8-4 0 1,-12-1 0-16,0-2 4 0,0-3-2 16,-15 1 5-16,-6 4 15 15,4 2 2-15,7 4-11 16,4 3 5-1,6 3-7-15,0 0-8 16,0 0-6-16,0 11-8 16,0 6 11-16,19 5 5 15,2 1-1-15,5 3-2 0,-1 0-2 16,-8-1 3-16,-7-2 1 16,-10-6-4-16,0-2 0 15,0-8 0-15,0-2 0 16,0-5-1-16,0 0-4 0,0-2-1 15,0-9-2-15,0-8-64 16,9 1-13-16,18-1 28 16,-3 6 57-16,-2 4 10 15,-10 5 79-15,-8 3-37 0,1 1-5 16,6 0-47-16,5 2 0 16,7 7 23-16,6 2-16 31,5-2-7-31,4 1 3 15,3-1 0-15,-2-4 1 0,-3-3 0 16,-11-2-2-16,-4 0 22 16,-6 0-18-16,1-5 4 15,-2-6-5-15,0-3-3 16,-9-4-2-16,-3 0 0 0,-2 1 0 16,0 4 0-16,0 4 0 15,0 8 0 1,0-3 7-16,-2 4-4 15,-8 0-6-15,-1 7 2 16,5 4 1-16,3 2-2 0,3 0 2 16,0 0 0-1,9-3 0-15,14 3-5 16,3-4 0-16,-5-4-18 0,3-2-23 16,-9-3-21-16,-3 0 20 15,-4-5-125-15,-5-9-160 16</inkml:trace>
  <inkml:trace contextRef="#ctx0" brushRef="#br0" timeOffset="1143.551">18301 10994 363 0,'0'0'72'15,"0"0"-55"-15,0 0-16 16,0 0 68-16,0 0-4 16,0 0-32-16,128 53-7 15,-87-36-3-15,-5 0-23 16,-10-5 0-1,-17 2-2-15,-9-7 2 16,0-3-2-16,0-1-3 0,-9-2-16 16,-12-1-4-16,1-1-29 15,7-10-86-15,5-3 14 16</inkml:trace>
  <inkml:trace contextRef="#ctx0" brushRef="#br0" timeOffset="1412.3636">18552 11036 237 0,'0'0'6'0,"0"0"71"16,0 0-41-16,0 0-15 0,156-14 26 15,-118 10-22-15,3 0-9 16,-4-2 7-16,-7-1-22 16,-6 3 3-16,-11-4-4 31,-8 0 1-31,-5-1 10 0,0 1-3 16,0 2 34-16,0 3-2 15,-8 0-4-15,5 3 18 16,-4 0-51-16,1 0 1 15,0 3 4-15,0 6 4 16,6 2-6-16,0-2 2 16,3 1-5-16,31 2 4 0,17 0-7 15,16-3-20 1,15-3-32-16,5-6-119 0</inkml:trace>
  <inkml:trace contextRef="#ctx0" brushRef="#br0" timeOffset="1912.5092">20034 10877 636 0,'0'0'0'0,"0"0"1"31,0 0 20-31,0 0 3 16,0 0-24-16,0 0 27 0,-138-47-19 15,92 46-2-15,0 1-12 16,-5 0 13-16,2 10-7 16,6 1 9-16,7 0 5 15,8 1 25-15,13 1-37 16,9 2-1-16,6-2 5 16,7 1-4-16,29-2-4 15,10-2 0-15,10-3 2 0,5-3 5 16,-5-4-5-16,-6 0 0 15,-6-1-2-15,-12-7-1 16,-9-2-4-16,-9-4 2 16,-2-3 5-16,-12 0-4 15,0 1 5-15,0 2-1 0,0 6 6 32,0 5 1-32,0 1 6 0,0 2-13 15,0 0-2-15,0 0 1 16,0 9-5-16,0 2 6 15,15 3-2-15,15 0 5 16,7 1-6-16,2-1 3 16,-5-2-36-16,-4-5-24 15,-11-2-51-15,-8-5-112 0</inkml:trace>
  <inkml:trace contextRef="#ctx0" brushRef="#br0" timeOffset="2181.4573">20198 10807 377 0,'0'0'27'0,"0"0"-4"16,0 0 46-16,0 0-21 15,0 0-11-15,130 39 6 16,-93-24-10-16,0 1-25 16,-11-2-7-16,-10-2 6 0,-12-1-7 15,-4-5 0-15,0-1-3 31,0-4 6-31,-17-1-3 16,0 0 0-16,1-1 1 0,7-10-3 16,9-4-11-16,0-4-19 15,13-1 15-15,24-7-20 16,14-4-8-16,13 0-37 16,-1 1-229-16</inkml:trace>
  <inkml:trace contextRef="#ctx0" brushRef="#br0" timeOffset="2564.4002">20812 10853 390 0,'0'0'16'15,"0"0"-12"-15,0 0 54 16,149-20-5-16,-114 6-53 16,-7-3 10-16,-6-5 6 15,-9 3 2-15,-10-1-3 16,-3 5 11-16,0 3-1 16,-13 5 22-16,-6 4-22 0,2 3-20 15,-4 0-5 1,3 9 3-16,-5 4 2 0,8 4 8 15,5-2 4 1,8 5-3-16,2-2-7 0,5 0-5 0,27 1 2 16,12-6-4-16,13-6 0 15,5-4-6-15,2-3-62 16,0-3-59-16,-11-11-342 31</inkml:trace>
  <inkml:trace contextRef="#ctx0" brushRef="#br0" timeOffset="2813.8849">21639 10539 458 0,'0'0'78'0,"0"0"-65"15,0 0 83-15,67 60-23 0,-40-31-10 16,5 3-41-16,3 2-6 15,-7 0-16-15,-2-5 2 16,-6-6-7-16,-9-6-7 16,-1-7-8-16,-10-5-18 15,0-5-33-15,1 0 49 16,3-7-15 0,0-12-144-16,8-6 12 15</inkml:trace>
  <inkml:trace contextRef="#ctx0" brushRef="#br0" timeOffset="3114.2601">22088 10551 390 0,'0'0'89'0,"0"0"-46"0,0 0 11 16,0 0 6-16,-52 60-14 0,46-39-13 16,1 2-15-16,5-4-11 15,0 0-7-15,0-8 5 16,0-4-1-16,11-4 3 15,11-3 5-15,12 0 14 16,8-11 6-16,0-6-20 0,-5-2-5 31,-13-5-4-31,-15-2 10 16,-9-2-13-16,0-2 4 16,-17 5-8-16,-16 5 4 15,-10 9-2-15,-5 5-5 16,1 6-24-16,2 0 12 0,3 6-38 15,16 5-70-15,9 0-125 16</inkml:trace>
  <inkml:trace contextRef="#ctx0" brushRef="#br0" timeOffset="3732.0347">22559 10621 764 0,'0'0'4'0,"0"0"0"16,13-51 24-16,13 27-25 16,7 0 0-16,1-1-3 15,-6 4-2-15,-6 6 0 32,-9 7-8-32,-10 2 10 0,-3 6-3 15,0 0-7-15,0 0-12 16,-3 0-10-16,-6 3 22 15,2 8 6-15,7 2-3 16,0 5 0-16,32 0 6 16,13 3 1-16,14 1 1 15,1 0-1-15,-2-4 0 16,-14-2 7-16,-18-8-7 0,-12-4-1 16,-10-1 0-16,-4-1 1 15,0-2 4-15,-30 0-4 16,-16 0-2-16,-8 0 1 15,4 0-44-15,8-9-38 0,10-1 2 32,18-1 26-32,11 2-2 0,3 2 49 0,10 0 8 15,33 2 3-15,8-2 1 16,11-3 10-16,3 1 28 16,2-2 1-1,-1-1-25-15,-5-3 4 0,-18 4 17 0,-14 1 31 16,-16 3-14-1,-10 1-7-15,-3 3 1 16,0 0-21-16,-13 0-13 16,-12 3-16-16,-6 0-4 15,0 3-1-15,-3 5 4 16,10 0-1-16,3 2 1 16,12-2-10-16,6 2 3 15,3-3-32-15,6 2-16 0,34-2 0 16,20-6-37-16,17-1-64 15,6 0-168-15</inkml:trace>
  <inkml:trace contextRef="#ctx0" brushRef="#br0" timeOffset="4842.1471">23640 10442 558 0,'0'0'1'0,"0"0"23"16,0 0 24-16,0 0-16 15,-131 34-8-15,120-20-9 16,10 0-8-16,1 4 5 16,1-4-12-16,27 1 13 15,7-3-2-15,6-5-7 0,6-2 20 16,6-5-16-16,2 0 25 16,-2-10-29-16,-10-2 0 15,-9-6 3-15,-11-3-3 16,-9-3-4-16,-8-6 3 15,-3-5-3-15,-3-6-1 0,3-4 1 32,-3-2-14-32,0 9 10 0,0 10 3 15,0 14 1-15,0 8 21 16,0 6-19-16,-8 0-2 16,-8 9-14-16,2 8 14 15,1 8 0-15,6 3 0 0,7 3 0 16,0 1 2-16,22 3-1 15,11-4 2-15,7-3-3 0,-2-3-2 16,0-8-1 0,-8-6-7-16,-9-3 7 0,3-7 1 31,-5-1-1-31,1 0 0 16,0-11 2-16,1-4 1 15,-4-3-6-15,-4-2 2 0,-2 5-4 16,-2 5 6-16,-7 5-5 15,1 3 5-15,-3 2-18 16,0 0-33-16,0 3 35 16,0 6 11-16,0 1 7 15,0-1-2-15,0-1 6 0,9 2-8 16,20 0 3-16,5-3-17 16,9-3 3-16,8 1-36 15,0-5-21 1,-11 0-36-16,-10 0 29 15,-11-5 47-15,-11-1 25 16,-8 1 7-16,0-1 63 16,0 5 24-16,0-2-10 15,0 3-22-15,0 0-53 16,-5 0-2-16,0 0 0 0,2 4 4 16,-1 2 11-16,4-1-15 15,0-3 0-15,0 0 7 16,0 0 14-16,0-2-9 15,4 0 11-15,-4 0 9 0,3 0 15 16,-3 0 1-16,0 0-33 16,0-6-11-1,0-5-4-15,0 2 0 0,0 1-2 0,0-3 4 16,0 6-5 0,2 0-7-1,9 1-12-15,8 3-8 16,-1 0-7-16,1 1 16 0,5 0 14 15,-4 0 0 1,6 2 6-16,-1 4 2 0,1 2-1 16,-2-1 7-16,-6 0-1 15,-2-4 4-15,-8-1-8 16,-7-2 3-16,-1 0-10 16,0 0 5-16,0-2-2 15,-4-6-6-15,-4-4-47 16,8-1 22-16,0-1-20 0,3 0 19 15,17 5 34-15,-5 3 9 16,-5 4 54-16,-10 2 22 16,1 0-20-16,7 0-33 15,-5 0-21-15,12 11 5 16,0-1 12-16,-2 0-24 0,-8 1-3 16,-5-3-2-16,0 0-1 15,-33-3-15-15,-31 0-15 16,-28-1-74-16,-17-4-182 15</inkml:trace>
  <inkml:trace contextRef="#ctx0" brushRef="#br0" timeOffset="4995.6776">23335 10321 636 0,'0'0'72'16,"0"0"-53"-16,0 0 58 15,36-56-29-15,53 39-43 16,23-2-2-16,7 3-6 0,5 1 2 15,-3 2-25-15,-17 2-17 16,-26 2-135-16</inkml:trace>
  <inkml:trace contextRef="#ctx0" brushRef="#br0" timeOffset="6060.6465">17252 11413 481 0,'0'0'80'0,"0"0"-80"0,0 0 1 16,0 0-5-16,0 0 8 16,0 0-1-16,13 20 41 0,10 1-4 15,5 5-8-15,3 4-9 16,-1 0-1-16,-3 3-8 15,-2-2-10-15,-6-3-2 16,-5-6-2-16,-7-4 0 16,-2-5 3-16,-5-5-3 0,0-3-10 15,0-4 3-15,0-1-31 16,0 0-24-16,-9 0-7 16,-21-11-131-16</inkml:trace>
  <inkml:trace contextRef="#ctx0" brushRef="#br0" timeOffset="6776.9006">17294 11590 289 0,'0'0'68'0,"0"0"55"16,0 0-29-16,0 0-69 15,0 0-11-15,0 0 21 16,124-19-4-16,-64 16-10 16,6-3-6-16,3-1-6 15,-12 2 15-15,-14-2-24 16,-13 1 0-16,-11 0 1 0,-13-2 3 15,-4-1-8-15,-2-5-7 16,0-6-31-16,-21 0 12 16,-9-1 5-16,3 4 14 15,-3 5 11-15,8 5-1 0,-1 7 1 16,5 0 0-16,6 2 2 31,3 10 6-31,9 4 8 16,0 4 6-16,0 2-5 0,20 3-14 15,7-5 10-15,3 3 1 16,1-1-11-16,-9-3 8 16,-7-2-11-16,-8-5 0 15,-7-2-2-15,0-4-1 16,0-3-5-16,0-3-9 0,0 0-5 16,0-3 20-16,0-11-108 15,0-3-25-15,16 1 67 16,6 1-43-16,2 3 40 15,0 7 61-15,-2 2 10 16,2 3 95-16,-7 0-5 16,0 3-40-16,1 5 75 0,-2 2-60 15,8 1-47-15,-1-1-1 16,6 2-8 0,3-4 15-16,-1-2-16 15,1-3 1-15,-3-3 12 16,-2 0-7-16,-4 0 2 15,-5-5-9-15,-3-7-4 16,-10-3-4-16,-3-3 1 16,-2-2-3-16,0 3-1 0,0 3 3 15,-10 4 1-15,1 7 13 16,3 0-5-16,1 3 3 16,-5 0-11-16,5 8 0 15,5 2 0-15,0 2 2 16,0 0-2-16,15 3 0 0,17-1 1 15,11 0-6-15,7 1 1 16,4-3-30-16,-5-2-24 16,-6-3-135-16,-14-4 134 15,-16-3-253-15</inkml:trace>
  <inkml:trace contextRef="#ctx0" brushRef="#br0" timeOffset="7179.0372">18403 11548 353 0,'0'0'31'0,"0"0"34"0,0 0-42 16,0 0-17-16,0 0 4 16,0 0 27-16,30 0 11 15,-2 6-21-15,-3 0-13 16,-3 1 3-16,-3-3-17 0,-10 0 5 16,-4-4-7-16,-5 0 2 15,0 0-4-15,3 0 4 16,-2 0 0-16,11-7 0 15,-3-6-10-15,7-2-23 16,-2-2 25-16,7 3 2 16,-2 2-1-16,2 4 3 0,-4 4 4 15,-8 2 12-15,4 2 7 16,-1 0-10-16,7 3 21 16,7 8 5-16,3 3 1 15,1 1-8-15,-1-1-11 0,-4 1 0 16,-3-2-6-1,-6-2 6-15,1-1-9 16,-10-7-8-16,-2 0-4 16,0-2-10-1,-1-1-22-15,8 0-22 0,4 0-37 16,10-7-257-16</inkml:trace>
  <inkml:trace contextRef="#ctx0" brushRef="#br0" timeOffset="7677.4512">19813 11386 442 0,'0'0'0'16,"0"0"-9"-16,0 0 9 15,0 0 12-15,-75-48 16 16,45 45-8-16,-11 3 3 16,-7 0-14-16,-6 9 4 0,-1 5 31 15,7 1-1 1,10 1-10-16,8 0 4 0,16 1-28 16,10-3-4-16,4 3 0 0,9-3-2 15,21-3-3-15,7-4 1 16,6-5 0-16,2-2 18 15,-2 0-11-15,-6-7-6 16,-8-4-2-16,-13-3-10 16,-5-2-11-16,-8-1-7 0,-3 0 16 31,0 4 7-31,0 6 3 16,0 2 2-16,0 5 11 15,-5 0-11-15,-4 0-3 16,5 9 3-16,-1 0 1 0,5 4 17 15,0 1-12-15,0 0-3 16,20 2 0-16,8-2-3 16,5-3-3-1,-3-1-21-15,1-3-7 0,3-3-2 16,-4-2 3-16,-5-2-145 16,-8-3-125-16</inkml:trace>
  <inkml:trace contextRef="#ctx0" brushRef="#br0" timeOffset="8133.0533">19871 11266 344 0,'0'0'118'0,"0"0"-101"16,0 0 35-16,0 0-2 31,-7 59-15-31,13-37 8 0,11 0-17 16,0 2-11-16,4 5-7 15,-5-1-8-15,5-3 4 16,-4-6-4-16,-1-4 0 16,-7-7-2-16,0-5-2 0,-8-3 2 15,5 0 4 1,0-1 0-16,6-12-2 0,-3-7-14 16,-1-6-6-16,-5-6-22 15,-3-3-2-15,0-2-25 16,0-1 32-16,0 0 33 15,0 10 4-15,0 8 54 0,0 11 48 16,0 9-13-16,0 0-86 16,0 10 2-1,0 9-4-15,0 5 32 16,0 1-9-16,0 2 1 16,10 1-5-16,6-3-7 15,1 1-8-15,-4 0 5 16,-2-6-8-16,-2-6-2 15,-5-5 0-15,1-7-10 16,-1-2-5-16,4 0-20 0,8 0-24 16,6-3-2-16,-2-9-182 15</inkml:trace>
  <inkml:trace contextRef="#ctx0" brushRef="#br0" timeOffset="9693.2928">20862 11403 318 0,'0'0'3'15,"0"0"57"-15,0 0-1 16,0 0-5-16,0 0 29 16,0 0-32-16,79 2-26 15,-65-7-4-15,2-3-8 0,0-4 2 0,-7-1-15 16,-6-2 1-16,-3 0 10 16,0-1-10-16,-15 2 0 31,-8 4 6-31,-8 2 6 15,0 6 3-15,-7 2-16 0,-8 2-4 16,3 10 4-16,2 2 0 16,9 1 1-16,12 2-1 15,12 0 0-15,8-2 6 16,0 2-6-16,7-3 0 16,20-2-5-16,13 0 3 15,2-7 2-15,7-1-1 16,-5-4 2-16,-3 0 4 15,-4 0-5-15,-8-4 1 0,-7-7 0 16,-5 2-1-16,-7-3 0 16,-3-2 1-16,-4 0 4 15,-3 3-5-15,0 2 1 16,0 6 2-16,0 1 12 0,0 2-7 16,0 0-4-16,0 0-3 31,0 0 2-31,0 0-6 0,0 0 2 15,0 0 1-15,0 0 1 16,0 0-1-16,0 0-1 16,0 0 1-16,0 0 0 15,0 0 0-15,0 0-1 16,0 0 1-16,0 0-7 0,0 0 3 16,0 0 4-16,0 0 0 15,0 0 3-15,0 0-5 16,0 0 2-16,0 0-1 15,0 0 1-15,0 0 0 16,0 0 1-16,0 0-3 16,0 0 0-16,0 0 2 0,0 0-2 15,0 0 5-15,0 0-9 16,0 0 10-16,0 0-5 16,0 0 1-1,0 0-8-15,0 0 5 16,0 4-4-16,0 6 7 15,0 1-2-15,0 0 2 16,0-1 0-16,13-2-2 16,0-2 2-16,3-2 0 0,2-3-1 15,2-1 1-15,0 0-4 16,1 0 4-16,0 0-25 16,0-9-27-16,0-4-91 15,-8-3-380-15</inkml:trace>
  <inkml:trace contextRef="#ctx0" brushRef="#br0" timeOffset="10029.0335">21206 11283 415 0,'0'0'11'0,"0"0"70"0,0 0 8 31,0 0-50-31,0 0 5 0,76 47-17 15,-45-33-14-15,-6 0 0 16,-6-4-11-16,-12-2 1 16,-4-3-2-16,-3-1 1 15,0-3 10-15,0-1-3 16,-13 0-1-16,-10 0 16 16,-2-6-23-16,-2-6 8 0,11-5-9 15,7 1-8-15,9-5 6 16,0 0 2-16,21 0-15 15,10 1 8-15,14 6-42 16,1 5-1-16,5 3-25 16,-4 5-85-16,-9 1-23 15</inkml:trace>
  <inkml:trace contextRef="#ctx0" brushRef="#br0" timeOffset="10329.2948">21595 11310 249 0,'0'0'74'15,"0"0"-6"-15,0 0-1 16,0 0-7-16,0 0-9 16,146 18-13-16,-96-18 19 0,1-1-32 15,-2-7-20 1,-11 0-2-16,-9-2-3 0,-13-2-8 16,-10-2-10-16,-6-1 10 15,0 1 8-15,-6 1 1 16,-13 9 13-16,-7 1 16 15,0 3-24-15,2 0-6 0,3 3 0 16,3 6 1-16,7 1 16 16,6 2-15-16,5 0 0 15,0 1 2-15,16-1-4 16,20-1-1-16,22 2-19 16,18-4-7-16,9-2-23 15,-7-5-189 1</inkml:trace>
  <inkml:trace contextRef="#ctx0" brushRef="#br0" timeOffset="10892.9443">22401 11243 575 0,'0'0'15'0,"0"0"-15"0,0 0 0 16,0 0 25-16,0 0 9 15,0 0-12-15,91 51-13 16,-73-41 6-16,-10-3-15 16,1-3 0-16,-9-1-5 15,0-3 0-15,0 0 4 0,0 0 1 16,0 0 2-16,-4-5 11 31,-2-5-13-31,6-4-7 16,0 1 0-16,1-3-5 15,21 4 1-15,0 2 5 16,1 4-13-16,-3 4-4 0,-6 2 5 16,-1 0 15-16,3 8 3 15,-5 2 2-15,-1 4 6 16,-1-4-1-16,-1 4-3 16,-7-6 0-16,5-1-4 15,-4-3 0-15,-2-4-2 16,0 0 6-16,0 0 7 0,0 0 9 15,10-4 1-15,4-5-21 0,8-3-6 16,6-2-5-16,-2 3 4 16,4-1-2-16,-2 5-9 15,-7 3 13-15,-9 2 0 16,-4 2 3-16,-3 0 2 16,0 0 0-16,-1 5 6 15,7 3-1 1,-1-1-1-16,6 3-5 15,8-4 2-15,3 0-2 16,6-3 1-16,0-3-20 16,-3 0-28-16,-5-3-57 15,-7-4-6-15</inkml:trace>
  <inkml:trace contextRef="#ctx0" brushRef="#br0" timeOffset="11251.9854">23167 11192 328 0,'0'0'85'0,"0"0"10"0,0 0-17 16,0 0-60-16,0 0-13 15,0 0 4-15,-141-3 12 16,119 14 3-16,5 1-16 16,12-1-4-16,5 1 6 15,0-1-9 1,2-2 5-16,24 1-6 16,9-6 0-16,1-1-2 15,3-3 0-15,-5 0-20 0,-4-4-10 16,-6-4-21-1,-11-3-45-15,-1-2-16 0,-10-1-20 16,-2 2 46-16,0 2 61 16,0 3-9-16,-14 4 36 15,4 3 149-15,-1 0-101 0,-2 6-5 16,5 4 2-16,4-1 10 16,4 2-18-16,0-1-33 15,14 0 5-15,14-1-4 16,6-4 7-16,8 0-10 15,3-5-2-15,-2 0-11 16,-6-5-43 0,-9-3-40-16,-14-4-26 15</inkml:trace>
  <inkml:trace contextRef="#ctx0" brushRef="#br0" timeOffset="12822.9833">23469 11117 313 0,'0'0'2'0,"0"0"13"15,0 0-11-15,0 0 45 16,0 0 26-16,0 0 6 0,-36 65-28 16,36-33-16-16,6 4-2 15,15 3-21 1,4 4-12-16,-4 3 2 16,-9-2-4-16,-12-3-3 15,0-12-4-15,0-10-2 0,0-10 9 0,0-6 1 16,-3-3 52-16,-6-4 40 15,-5-11-88-15,0-6-5 16,8-6-3-16,6-4-14 16,0-2 14-16,0-3 1 15,0-2-18-15,25 2-4 16,4 6 15 0,1 7 7-1,-1 8 2-15,5 7 3 16,-1 2-1-16,5 6 0 0,-6 0 2 15,-2 0 23 1,-9 1-17-16,-9 5-3 0,-10 4 2 16,-2-1-9-16,0 1 1 15,-24 0-1-15,-12 1 2 0,-13 1-6 16,2-5-10-16,1-1-24 16,12-2-13-16,11-4-10 15,9 0 19-15,14 0-21 0,0-1-12 16,8-7 38-16,33-1-56 15,10-4 16-15,1-2 51 16,4 1 20 0,-1-6 5-16,-9-1-1 15,-7-1-18-15,-16 1 20 16,-10-2 64-16,-13 4 70 16,0 4-123-16,0 6 107 15,0 4-30-15,0 5-53 16,-6 0-30-16,-8 5-5 15,-11 9 0-15,8 6 4 0,0 4 20 16,5 2-15-16,4 7 12 16,2 3-2-16,4 4-16 15,-2 4 2-15,-1-1-5 16,0-2-12-16,2-5 6 0,3-13-13 16,0-8 18-16,0-10-1 15,0-5 2 1,0 0 23-16,0-7 8 15,0-9-2-15,5-7-29 16,-2-4 1-16,-3 0-1 16,3-5 0-16,3 1 3 15,6-2-4-15,1 3 1 0,4 9 0 16,-1 6 1-16,8 5 2 16,3 4-3-16,9 1 0 0,-2 4 8 15,7 1-9-15,-2 0 3 16,3 1-2-16,-4 7 11 15,-5 2-11-15,-13 2 1 16,-12 0-1-16,-8-1 4 16,0-2-3-16,-24 1-1 15,-19-3-5 1,-6 3 3-16,-2-5-17 16,-7 0-35-16,7-3-11 15,9-2-7-15,9 0-15 16,15 0 48-16,11 0 22 15,7 0 17-15,0 0 4 16,22-2 4-16,19-1-3 16,9 0-5-16,10 0 31 0,5-1-5 15,6-3-9-15,5 0 5 16,-8-3 7-16,-5 3 4 0,-14-3-16 16,-15 1-14-16,-14 2 9 15,-11 0 1-15,-9 2 6 16,0 1 7-16,-12 0-16 31,-18 2-10-31,-7 2 0 0,-2 0-6 16,-6 4 3-16,8 4 1 15,6 1 2-15,4 0-3 16,13 1 3-16,10-1-4 0,4-1-10 16,0 1-6-16,21 0 7 15,15-4-4-15,14 1-10 16,7-6 11-16,6 0-3 15,2 0 14-15,-2-7 1 16,-5-3-17-16,-19-2 15 16,-5 1 6-16,-20 0 8 15,-11 2 26-15,-3 0 16 16,0 4 12-16,0 2-35 0,-17 3-19 16,-5 0-8-1,-4 1-3-15,1 6-2 16,5 5 3-16,3-3-7 15,6 1 8-15,10-1-2 16,1-1-9-16,0-1 6 16,0 0-1-16,12-6 7 15,13-1 9-15,4 0-7 0,5-3 5 16,-4-9-7-16,-2-5-1 16,-15-5-28-16,4-3-49 15,-13-4-36-15,-1-6 16 16,-3-5 54-16,0-6 29 15,5-2 15-15,4 3 0 16,3 9 47-16,-7 13 48 16,-1 13 38-16,-4 9-62 0,0 1-71 15,4 13-21-15,5 12 21 16,0 11 13-16,-2 13-9 16,-7 10-4-16,0 10-42 0,-16 11-77 15,-27 5-257 1</inkml:trace>
  <inkml:trace contextRef="#ctx0" brushRef="#br0" timeOffset="15171.039">24191 12464 433 0,'0'0'0'16,"0"0"0"-16,0 0 14 0,0 0 48 15,0 0-20 1,-37 45-19-16,37-36 19 0,0-2-13 16,0 3 1-1,0 0 2-15,0 2-6 0,0 4-14 16,0 2 15-16,0 3-24 0,0 1 2 0,0 6 10 16,0-3-12-16,0 3 8 15,0 0 6-15,0 4-12 16,0 1 10-16,7 6-10 15,0 3-2-15,0 3 0 16,1 1-1-16,-6-2 1 16,4 2-3-1,0 2 6-15,2 2 7 16,2 0-8-16,-1 0 8 16,-2-4 4-16,-4 4-6 15,-3-3-7-15,0 1 4 16,0-2-1-16,3 0 1 15,5 7-8-15,3 0 2 16,8 0 14-16,3 1-15 16,3-2 1-16,3 0-2 15,-4-1 4-15,2-2-3 16,-4-2-1-16,-4-3 0 16,-6 0-3-16,-2-2 3 15,-3 0 0-15,-4 0 1 16,1 6 3-16,-4 3-6 15,6 0 2-15,1-3 0 0,-2-3 2 16,6-5-2-16,-3-2 0 16,4-1 0-16,7 1 0 15,7-4-4-15,5 2 4 16,3-5 0-16,-4-3-5 0,-2-2 6 16,-1-2-5-16,-3-3 4 15,2-3 0-15,5 0-6 16,1-4 6-16,3-5 0 0,4-3-1 15,3-5-2-15,-1-1 3 16,-7 0 0-16,4-7-3 16,-5-5 0-16,-3-2 3 15,2-3 0-15,-2 1 0 32,0-1 4-32,6-4-4 0,-1-2 0 15,-3-2 0-15,2-2-4 16,-4-1 1-16,-9-2 3 15,3-1 6-15,-6 0-5 16,-6 1 2-16,1 1 8 16,-9-1-8-16,0 2 9 15,-4-1-12-15,0 0 5 0,0 1 10 16,-1-2-12-16,-15 4 2 16,3-2-5-16,5 2 1 15,-4 0 2-15,5 2-2 16,-6-1-1-16,4 0 22 15,-4 0-19-15,0 0-2 16,4 0 9-16,-3-3-6 16,0 3 8-16,5-3-6 15,1-3 4-15,-3-3-2 16,2 1-1-16,-1-3-6 16,0 5 8-16,-1 5-5 15,-4-1 11-15,1 1-15 16,-4-1 0-16,4-1 10 0,6-5-9 15,-1-1-1-15,5-5 0 16,2 0 2-16,0-3-5 16,0 3 3-16,0 0 0 15,0 6 5-15,0 4-5 16,0 7-1-16,0-1 1 16,-4 3 1-1,-4-1 2-15,3 0-3 0,1-1 3 0,2-2-3 16,2-1 0-1,0-3 0-15,0-1-1 16,0 2 4-16,0 2-1 16,0 2-2-16,0-1 0 15,-5 4-9-15,-3 1 11 16,-1 2-2-16,-1 0 0 16,-1-1 2-16,-1 0-3 0,2 1 1 15,-2-3 0-15,0 1-8 16,-1 2 4-16,-3 2-1 15,2-1 2-15,-7 1-6 16,1 1 9-16,-2 0-7 16,2 1 3-16,0 1 4 15,-1-4 0-15,4 3-12 0,-3-2 11 16,-1 3-2-16,4-2 1 16,-3 3 2-16,0-2-2 0,1 1-6 15,-11-2 8 1,6-3-14-16,-6-1 13 0,2 3-10 15,3-1 9-15,1-1 1 32,5 0-6-32,-2-2 4 0,3 2 2 15,-2 0-1-15,2 0 1 16,3 0 1-16,-1 0-2 16,3-3-4-16,4-2-1 15,-3 3 4-15,-1 2 3 16,0 3 0-16,4 3-2 15,-1 4 3-15,0 0-1 0,-1 3 0 16,2 2 3-16,0-1-5 0,0 1 2 16,-1-1-2-16,-4 2 0 15,2 0 4-15,-2-2-4 16,-2 1-1-16,-1 2 3 16,-3 0-2-16,-2 0 1 15,-2 0 1 1,2 0-2-16,2 10-1 15,-2 1 3-15,4 4-1 16,-2 1 1-16,7-2-4 16,0 0 4-16,3-5-4 15,3 3 1-15,0-3-18 16,4 5-50-16,3 0-67 16,0 0-229-16</inkml:trace>
  <inkml:trace contextRef="#ctx0" brushRef="#br0" timeOffset="16397.41">24446 12783 294 0,'0'0'58'16,"0"0"-28"-16,0 0 14 16,0 0-1-1,0 0 2-15,0 0-10 16,0 0-7-16,9-8-4 16,-9 8 5-16,0 0-20 15,1 0 5-15,-1 0-11 16,0 0-3-16,0 0 6 15,0 0-6-15,0 0 1 16,0 0 16-16,0-3-4 0,0 3 3 16,0 0-1-16,0 0-3 0,0-1 6 15,0-2-17 1,3 0 1-16,2-4-1 0,-2 0-1 16,-3-5 0-16,2-1-1 15,-2-1 2-15,0-1 8 16,0 2-8-1,-2 2 0-15,-10 1 6 16,0 4-6-16,-5 3 7 16,4 3-8-16,-6 0-1 15,-4 0 0-15,7 5-4 16,-2 4 4-16,6-1-3 16,0 0 4-16,8 1-2 15,4-1-2-15,0 0 4 0,0 1-3 0,16 2-3 16,11-4-6-1,6 3 7-15,4-3-9 0,0 0 6 16,-7 2 3-16,-5-3-12 16,-7 2 17-16,-6-1-5 15,-6 0 5-15,-4-4 1 16,-2 0 1 0,0-1 4-16,0 1 4 15,-2 0 13-15,-22 4 7 0,-5-4-5 16,1 1-23-16,5-1 7 15,3-1-9-15,7 1-3 16,1-3-1-16,8 0-25 16,4 0-42-16,0 0-37 15,17-9-170-15</inkml:trace>
  <inkml:trace contextRef="#ctx0" brushRef="#br0" timeOffset="16658.3865">24697 12746 505 0,'0'0'55'0,"0"0"-2"0,0 0 0 16,0 0-7 0,0 0-28-16,0 0-16 0,-2 6 3 15,2 5 20-15,0 1-12 16,0 4-4-16,0 0-9 15,6 1 0-15,0 1 2 16,3 1-2 0,-6-1-3-16,-3 1-30 0,0-1-15 15,0 0-107-15,-18-2-115 16</inkml:trace>
  <inkml:trace contextRef="#ctx0" brushRef="#br0" timeOffset="17157.2743">24593 13029 403 0,'0'0'53'0,"0"0"25"16,0 0-10-16,0 0-13 16,0 0-6-16,0 0-29 15,-8-7-13 1,-14 7-3-16,-6 4-3 16,-1 6 7-16,5-3-2 15,6 3-6-15,6-2 8 16,10-1-8-16,2 0-3 15,0 2 2-15,5-1-11 0,16-1-2 16,8 0-2-16,6-1-4 16,1 0 11-16,6 1-6 0,-7-2 9 15,-7 0 2-15,-14 2 1 16,-8-3-43-16,-6 0 46 16,0 1 0-16,0 2 27 15,-12 2 13-15,-13-1-15 16,-4 1 9-16,-4-1-13 15,7-3 1 1,6-1-14-16,7-1-5 16,2-1-6-16,10 0-22 15,1-2-24-15,0 0-51 16,1-7-307-16</inkml:trace>
  <inkml:trace contextRef="#ctx0" brushRef="#br0" timeOffset="17528.6868">24856 13098 639 0,'0'0'69'16,"0"0"-62"-16,0 0 10 16,0 0 18-16,0 0-5 0,0 0-23 15,-23-9-5-15,23 9-2 16,3 0-2-16,13 0 0 31,-2 1 4-31,1 5-2 0,-5 2 0 0,-6 1 0 16,-4 3 0-16,0 1 4 0,-4 0-4 31,-19 3 5-31,1-4-4 16,2 2 7-16,8-5-8 0,2-3 0 15,10-1 2-15,0-1 0 16,0-4-2-16,0 1 2 15,15 0 0-15,15-1 14 16,7 0-16-16,4 0-8 16,0 0 1-16,-1-1-24 0,-7 1-22 15,-6 0-22-15,-5 0-163 16</inkml:trace>
  <inkml:trace contextRef="#ctx0" brushRef="#br0" timeOffset="17760.0016">24793 13349 398 0,'0'0'146'0,"0"0"-54"16,0 0-26-16,0 0-15 15,0 0-31-15,0 0-2 16,0 1 5-16,0-1-20 0,0 2-3 15,0 1-4-15,0 4-22 16,0 6-23-16,-3 3-61 16,-6 7-139-16</inkml:trace>
  <inkml:trace contextRef="#ctx0" brushRef="#br0" timeOffset="17976.1837">24710 13568 682 0,'0'0'41'0,"0"0"-2"16,0 0-29-16,0 0 4 0,0 0-6 15,0 0-2-15,0 3-5 16,6-1-1-16,4 4 0 16,-4-2-4-16,6 1-1 0,-4 3-31 15,-3 1-58 1,5 4-85-16,0 2-92 0</inkml:trace>
  <inkml:trace contextRef="#ctx0" brushRef="#br0" timeOffset="18762.4015">25071 14118 285 0,'0'0'48'16,"0"0"9"-1,0 0-13-15,0 0-18 16,0 0-6-16,0 0 5 15,-5 19 30-15,5-19-33 16,-1 0 0-16,1 0 1 16,0 0 1-16,0 0 20 15,0 0-18-15,-7 0-11 16,6 0-3-16,-6-5-12 0,-3 0 0 16,-9 1 0-16,-6 3 0 15,-6 1-2-15,-7 0 1 16,-6 0 1-16,2 5-5 15,-2 5 10-15,8 0-5 0,2 3 15 16,13 0-13 0,5-2 16-16,15 0-15 15,1-5-3-15,0 2 6 16,13-3-6-16,16-1-1 16,7-1-1-16,8-2-3 15,1 1 0-15,3-1-10 16,-3 0-19-16,-11 2 28 15,-2 2-28-15,-13-3-36 16,-9 3 68-16,0-1 4 16,-2 2 6-16,1 1 1 0,-2 0-4 15,-6 0 2 1,-1 0 19-16,0-2-14 0,0 0 16 16,-8 2-8-16,-10-3-5 15,-7 3-6-15,-1-1-8 16,-2-1-1-16,0-1 0 0,2-1-9 15,10-1-5-15,1-2-35 16,7 0-29-16,8 0-95 16,0-9-12-16</inkml:trace>
  <inkml:trace contextRef="#ctx0" brushRef="#br0" timeOffset="18978.9625">25134 14241 608 0,'0'0'37'0,"0"0"-24"15,0 0-6-15,0 0 23 16,0 0 7-16,0 0-17 0,0 43 4 16,0-28-23-16,4-1 3 15,0 0-8-15,-4-4-48 16,0-5 16-16,3-2-40 15,-1-3-95-15,5 0 14 16</inkml:trace>
  <inkml:trace contextRef="#ctx0" brushRef="#br0" timeOffset="19263.6883">25225 14253 401 0,'0'0'44'16,"0"0"-6"-16,0 0 68 15,0 0-68-15,0 0-15 16,0 0 16-16,-28 46-32 0,28-38-2 16,0 1-5-16,8-3-4 15,12-1 0-15,4-5-4 0,5 0 8 16,2-7 5-16,1-5-5 16,-5 0 16-16,-10-2-11 15,-6 0 10-15,-9-3 21 16,-2 0-35-16,0-2-2 15,-26 2 1-15,-11 2-23 16,-15 5-35-16,-18 3-115 16,-21 3-136-16</inkml:trace>
  <inkml:trace contextRef="#ctx0" brushRef="#br0" timeOffset="20157.6178">23576 12995 166 0,'0'0'167'0,"0"0"-160"0,0 0 22 32,0 0-11-32,0 0 18 0,0 0-5 15,-16-2 2-15,8 2 5 16,4 0-3-16,-2 0-1 15,3 0 3-15,-2 0-3 16,5 0 20-16,0 0-35 16,0 0 15-16,0 0-13 15,0 0-16-15,2-4 14 0,23-2-19 16,11-2 7-16,11-3-12 16,11 0 5-16,6-3-2 15,10-3 1-15,10 0 2 16,-4 1-2-16,2 2-1 15,-17 5-9-15,-15 4 0 16,-17 5-51 0,-11 0-15-16,-10 0-11 15,-1 6-69-15,-5 2 30 0</inkml:trace>
  <inkml:trace contextRef="#ctx0" brushRef="#br0" timeOffset="20627.687">23639 13375 323 0,'0'0'41'15,"0"0"-21"-15,0 0 16 16,0 0-9-16,0 0 20 15,0 0 13-15,-6 0-6 16,6 0 0-16,16 0-4 16,13 0-16-16,12-6-18 15,13-3-10-15,10-1 3 0,19 1-9 16,15-4 1-16,5-1-1 31,-3 2 2-31,-16 4 3 0,-22 2-5 16,-24 5-17-16,-13-1 3 15,-15 2-11-15,-6 0-22 16,-4 0-8-16,0 0-21 16,0 0-59-16,-19 2 12 15</inkml:trace>
  <inkml:trace contextRef="#ctx0" brushRef="#br0" timeOffset="22080.1988">24690 14397 113 0,'0'0'85'0,"0"0"-85"15,0 0 0 1,0 0 49-16,0 0-11 15,0 0-14-15,3 0 6 16,-3 0 5-16,0 0-19 16,0-3 2-16,0 3 14 15,0-3 11-15,0 3-26 16,-3-2-5-16,-1 1 23 0,1 1-17 16,-4-2 9-1,4 2-17-15,0-2-4 16,-6 1 7-16,1 0-9 15,-1-1 5-15,3-1-5 16,-1 2 7-16,-1-1-3 16,3 0-6-16,2 1 2 0,-2-1 0 15,1 2-1 1,3-2-3-16,-2 1 10 0,2 1-2 0,-3 0 5 16,2 0 5-1,2 0-15-15,0 0 1 16,0-2-4-16,0 2 0 15,0 0 1-15,0 0 3 16,0 0 1-16,0 0-5 0,-5 0 0 16,5 0-2-1,0 0 4-15,0 0-2 16,0 0 0-16,-2 0 4 0,2 0-5 16,0 0 1-16,0 0 0 15,0 0-2-15,-3 0 2 16,3 0-3-16,0 0 3 15,-3 0 2-15,3 0-1 16,0 0-1-16,0 0-3 0,0 0 3 16,-2 0 0-16,-2 0 0 15,4 0 0-15,0 0 2 16,-3 0-2-16,0-2-3 16,-4 2 3-16,0-1 0 15,3-1 0-15,-4 2 0 0,2-1 4 31,-7 1-1-31,1-1-3 0,-4 1 0 16,1 0 0-16,-8 0-2 16,2 0 2-16,-4-2 0 15,-6 2-1-15,1 0 4 16,-7 0-4-16,-10-1 1 16,-9-3 0-16,-11 4-5 15,-3-3-21-15,-1-2 26 0,-3 1 17 16,-3-1-15-16,9-1-2 15,5 0 0-15,13-1 0 0,11 0 29 16,9 0-22 0,8-1-5-16,2 3-4 0,5 0-1 15,0 0-1-15,6 3 0 16,5-1 7 0,4 3-9-16,0 0 6 15,0-2-22-15,0 1 9 16,0-3-43-16,0-3-87 15</inkml:trace>
  <inkml:trace contextRef="#ctx0" brushRef="#br0" timeOffset="24052.778">22970 12782 123 0,'0'0'116'15,"0"0"-74"-15,0 0-9 0,0 0 34 16,0 0-15 0,0 0-5-16,12 0-9 0,-10-2-15 0,1-1-3 15,0 1 0 1,1-4-11-16,-2 2 0 0,-2-1-5 15,0 0-1-15,0 3 7 16,0-2 1-16,0 3 21 16,0-1-20-16,0 2-10 31,-2 0 3-31,-8 0-5 0,-5 2-11 16,-5 9 6-16,-5 5 5 15,1 9 10-15,2 5-1 16,6 4-1-16,7 5 12 15,5 3-6-15,4 3-10 16,0 8 14-16,13 10-15 16,8 7 10-16,3 9-6 0,1 9-6 15,0 5 5-15,-4 3-5 16,-3 1 4-16,-6-5-5 0,-3-5-1 16,-6-6-1-16,-3-8 2 15,4-9-2-15,1-7 2 16,2-6 0-16,11-8 1 31,3-4-3-31,9-3 5 0,4-4-3 16,6-5 0-16,2-5 1 15,1-8 4-15,1-4-5 16,3-5-3-16,-1-5 3 16,4 0 0-16,-3 0 0 15,-6 0-1-15,-8-3-6 0,-2 2 1 16,-11 0 6-16,-4 1-9 0,-8-2 3 15,-3 2 1-15,-5-3 5 16,5 1 7-16,-2-4-4 16,-2-5 0-16,4-1-3 15,-2-4 0-15,-3-3 0 16,0-4 3-16,0-4 11 31,0-2-6-31,0-7-6 0,0-5 13 16,0-3-8-16,-12-5-4 15,-1-1 1-15,0 1-4 16,-4-6 6-16,-6 2-6 16,-5-1 3-16,-1 2 3 15,-7 0-4-15,3-2 4 16,-5 4 5-16,-1 4-10 16,2-1 2-16,-5 0-2 0,4 0 3 15,2-2 0-15,-2-3-2 16,3-1-2-16,-1 2 4 15,5 4-2-15,-1 7 0 16,7 8-2-16,7 12 1 16,2 7 16-16,0 5-17 15,6 1-1-15,2 4-3 16,0-1-1-16,0-1 5 16,-1-5 0-16,0 3 5 15,-1-9-12-15,-3 2 7 16,-1-3 0-16,-4 0-1 15,-1-1 1-15,-7 0-3 16,6 0-1-16,-3 1 4 0,0-1-3 16,2 0 3-16,3 5-8 15,2 1 8-15,6 3 0 16,0 2 0-16,1 1-1 16,-4-1 2-16,2 3-1 0,6-1 0 15,-3 2 0-15,3 1 3 16,1 0-3-1,-1 2 0-15,2-1-1 16,2 1 2-16,-6 0-7 16,1 0 0-16,-5 0-17 15,-1 8 8-15,2 9-2 16,10 6-19-16,0 7-80 16,14 1-66-16,18 3-263 15</inkml:trace>
  <inkml:trace contextRef="#ctx0" brushRef="#br0" timeOffset="24920.1174">23175 13287 85 0,'0'0'106'0,"0"0"-31"16,0 0-36-16,0 0-35 15,0 0-4-15,0 0 0 16,-30 0 2-16,23 0-1 15,-2 0 5-15,1 0-3 16,-2 0 7-16,-1-2 22 16,6 0-23-16,-3 2 1 15,2-3 5-15,4 3 1 16,-1 0 1-16,3 0-14 16,0 0 16-16,0 0 31 15,0 0-6-15,0 0-22 0,0 0-14 16,0 0-5-16,0 0 0 15,0 0-3-15,0 0 0 16,0 0 10-16,0 0-6 16,0 0 1-16,0 3 7 15,0-3-7-15,8 0 13 16,0 2 4 0,0-2-6-16,6 0 9 0,-2 0-16 15,0 0 4-15,-3-2-7 16,-2-4-4-16,-4-3 5 15,-3-1-7-15,0-1 0 16,0 0-2-16,0 2-1 0,-10 3 2 16,-8 3 1-16,-3 3-3 15,-3 0 2-15,-3 1-3 16,-1 10 3-16,3 3-1 16,3 2 4-16,9 4 4 15,7-3-4-15,6 5 0 16,0-2 7-16,11-1-9 15,15-2 0-15,6-3 7 0,2-1-7 16,8-2-3-16,0-6 3 16,-3-5-11-16,5 0-34 15,-10 0 5-15,-4-2-115 16,-5-6-153-16</inkml:trace>
  <inkml:trace contextRef="#ctx0" brushRef="#br0" timeOffset="25089.4794">23410 13353 128 0,'0'0'281'0,"0"0"-216"16,0 0-33-16,0 0 10 15,0 0 24-15,0 0-17 16,12 22-10-16,-8-11-30 16,-3 0-4-16,-1-2-5 15,0 1-2-15,0-1-13 0,0-1-43 16,0-2-36-16,-1 2-87 15</inkml:trace>
  <inkml:trace contextRef="#ctx0" brushRef="#br0" timeOffset="25458.6983">23225 13655 501 0,'0'0'107'0,"0"0"-107"16,0 0 12-16,0 0-11 15,0 0-1-15,0 0 24 0,16-9 17 16,-16 9-18-16,0 0 8 16,0 0-25-16,-16 2 0 15,-9 8-6-15,0 4 10 16,4 3 17-16,6-2-14 15,9-1-10-15,2-2 9 16,4-2-12 0,0-2 5-16,0-2-5 15,16-1 0-15,9-3-4 16,6-1 0-16,13-1-13 0,4 0 8 16,0 0-27-16,1-1-54 15,-4-5-33-15,-11 1-71 16</inkml:trace>
  <inkml:trace contextRef="#ctx0" brushRef="#br0" timeOffset="25759.7862">23506 13733 446 0,'0'0'79'0,"0"0"-55"16,0 0 35-16,0 0-24 16,0 0-18-1,0 0-17-15,12-6 2 0,6 5-6 0,-3 1 4 16,-3 0 0-16,-3 0 0 15,3 3 1-15,-7 8 10 16,-3 4 6-16,-2 6-12 16,0 1 14-16,-2-1-16 15,-15-1 15-15,5-5 2 16,0-1-14 0,6-4 13-16,4-5-18 15,2 0 1-15,0-4 4 0,0 1-6 16,0-2 0-16,11 0 0 15,10 0-2-15,10 0-30 16,2 0-84-16,-6 0-50 16</inkml:trace>
  <inkml:trace contextRef="#ctx0" brushRef="#br0" timeOffset="26138.5707">23396 13997 369 0,'0'0'51'0,"0"0"-49"15,0 0 22-15,0 0 26 16,0 0 27-16,0 0-19 16,-15 4-8-16,31-4-35 15,5 0 7-15,3 0-19 16,6-1 0-16,-1-2 4 15,9 3 1-15,-5 0-6 0,1 0-2 16,-7 7 0-16,-3 7-1 0,-12 2 1 16,-12 3-8-16,0 1 8 15,0-3 9-15,-6-2 2 16,-5 0 9-16,-1-5-13 16,8-1 8-16,1-3-14 15,3-4 4-15,0 0-1 0,0-2-4 16,0 0-3-16,19 0 3 15,11 0-13-15,7-7-43 16,1-1-111-16,-2-3-197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4:57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6154 12547 395 0,'0'0'47'0,"0"0"-36"15,0 0 22-15,0 0-13 16,0 0 29-16,0 0-28 16,0 0-3-16,-10 0-4 0,10 0-13 15,0 0 7-15,0 0 16 16,0 0 0-16,0 0 0 15,0 0-5-15,0 0-10 0,0 0-2 32,6 0-6-32,24 0-1 15,7 0 2-15,14-2 1 16,6-1-3-16,13-3 0 0,15-1 0 16,7-4-1-1,10-1 1-15,6-2 0 0,4 0 0 16,-6 0 1-16,-6 1-2 15,-13 5-4-15,-26 3-19 0,-15 0 8 16,-19 2-24-16,-15 3 4 0,-8 0 14 16,-4 0-17-16,0 0 18 15,-19 0 19-15,-20 8-16 16,-13 1-26 0,-8 4-40-16,-13 2 8 15,-14 2-58-15</inkml:trace>
  <inkml:trace contextRef="#ctx0" brushRef="#br0" timeOffset="281.1489">6280 12627 274 0,'0'0'57'0,"0"0"-24"15,-142 29 4-15,109-22-9 0,12-2 29 16,8-2-23-16,12-1 0 16,1-1-5-16,0-1-18 31,14 0-10-31,26 0 10 0,19-8 11 0,8-4 3 15,17 0-23-15,5-4 1 16,20-1 9 0,5-1-4-16,13-5-1 15,6 2 7-15,2-3-9 16,-7 2 9-16,-15 6-14 16,-28 3-1-16,-31 8-7 15,-24 3-17-15,-23 2-20 0,-7 0-21 16,0 0 13-16,0 0 51 15,-12 0-4-15,-12 0-61 16,1 3-221-16</inkml:trace>
  <inkml:trace contextRef="#ctx0" brushRef="#br0" timeOffset="1918.8212">9684 12596 298 0,'0'0'36'0,"0"0"-25"16,0 0 29-1,0 0-17-15,0 0 1 0,0 0 16 16,0 0 29-16,0 0-37 16,0 0-18-16,-6 0-12 0,1 0 25 15,-1-3-22-15,-4 3-2 16,1 0 3-16,3 0 1 16,-2 0-5-16,4 0-2 15,1 0 0-15,-1 0 9 16,4 0-4-16,0 0 29 15,0 0-10 1,0 0-8-16,0 0 10 16,0 0-26-16,0 0 1 0,0 0 13 15,0 0-14-15,4-2 0 16,15-1-1-16,8 1 5 16,11-3-4-16,11-2 0 15,9 1 0-15,11-2 0 16,17-1 0-16,3 1 0 0,12 0 0 15,3-2 2-15,-7 3-3 16,-3 0 1-16,-14 2-3 16,-17 4-1-16,-17 0-11 15,-17 1 6-15,-16 0 2 16,-10 0-4-16,-3 0 6 16,0 0 2-16,0 0 3 0,-3 0 2 15,-18 0-2-15,-13 1-9 16,-15 6-6-16,-1 2-20 15,-8 0 8-15,-5 3-21 0,-5-1-24 16,-8 0 9-16,-11-1-2 16,-8 3 15-16,-6 0-8 15,-4-3 7 1,2 1 28 0,10-2 23-16,8 0 65 0,14-3-12 15,14 0-4-15,17-3-20 16,12 2-22-16,14-2-4 15,14-3 19-15,0 0-6 16,0 0-16-16,18 0 0 16,24 0 0-16,15 0 34 0,11-6-6 31,11-1-26-31,8-2 4 0,8-2 15 16,11 0 2-16,4-2-3 15,8 1 0-15,9-2 1 0,6 2-5 16,0 1-13-16,1 0 11 15,-16 1-11 1,-21 3-1-16,-21 0 0 16,-24 4-2-16,-15 3-18 15,-13-3 17-15,-14 3-1 16,-5-1 0-16,-5 1 4 0,0 0 0 16,0 0 26-16,0 0-23 15,0 0-2-15,-10 0-6 16,-13 0-14-16,-12 1-18 0,-11 5-8 15,-5 3-20-15,-18-1 27 16,-12 2-35-16,-19 2-7 16,-11-1 2-16,-9-1-105 15</inkml:trace>
  <inkml:trace contextRef="#ctx0" brushRef="#br0" timeOffset="2203.8525">10106 12612 105 0,'0'0'107'16,"-194"14"-6"-1,134-10-25-15,27-2 7 16,19 0-64-16,14-2 2 15,0 0-2-15,10 0-10 16,32 0-13-16,25-4 10 16,21-3 3-16,16-1 0 15,10-2-3-15,14-2-6 16,5 0 11-16,7-1-7 0,-3 2 19 16,-9 1-10-16,-22 1-13 0,-16 3 1 15,-20 2 1 1,-15 1-2-16,-19-1 0 0,-15 1 0 15,-15 3-5 1,0-2 5-16,-6 1 0 16,0 0 24-16,0 1 0 0,0 0-20 0,0 0-4 15,4 0-49-15,5-2-62 16,-8 1-184-16</inkml:trace>
  <inkml:trace contextRef="#ctx0" brushRef="#br0" timeOffset="3510.7802">17792 11003 104 0,'0'0'582'0,"0"0"-566"16,0 0 32-16,0 0-2 0,0 0-11 16,0 0-15-16,0-11-5 15,0 11-11-15,0 16-4 31,13 9 0-31,8 13 9 0,-1 1-9 16,-3 4 4-16,0-3-4 16,-1-4-15-16,-2-2 8 15,-2-8-34-15,-5-2 4 16,1-9-37-16,-5-8-70 16,7-5-83-16</inkml:trace>
  <inkml:trace contextRef="#ctx0" brushRef="#br0" timeOffset="4381.3093">18268 11050 639 0,'0'0'6'0,"0"0"-6"16,0 0 0-16,0 0 14 0,0 0-8 15,-155 40 15-15,119-20-1 16,0 5-20-16,4-1 15 15,7 2-15-15,8-4 3 16,9 0 2-16,8-5-5 16,0-1-2-1,8-6 0-15,24 1-12 16,10-5 0-16,11-6-9 16,10 0 13-16,6-2-23 15,-3-9-17-15,-6 0-39 16,-10-4 23-16,-11 3-2 15,-11-3 30-15,-7 4 29 16,-12-1 9-16,-6 1 6 0,-3 2 27 16,0 3 44-16,0 3 2 15,-3 3-6-15,-14 0-59 16,-2 0-14-16,1 3-3 16,2 5 3-1,2 3 0-15,7-2-1 16,7 1-2-16,0-1 4 15,6 0-3-15,24-1 0 16,7 0-11-16,11-6 10 0,5-2-25 16,1 0 3-1,-3-5-33-15,-11-3-14 0,-17-1 34 16,-7-3 29-16,-15 0 9 16,-1 2 2-16,0 0 31 15,0 2-11-15,-8 5 42 0,2 3 6 16,-7 0-58-16,2 0-11 15,2 9 5-15,1 3 7 16,5 2 7-16,3-3-8 16,0 1-3-16,11-1-8 15,15 1 0-15,7-4 2 16,8-2 0-16,-3-3 1 0,-3-3-4 16,-7 0 0-16,-4-6 1 15,-3-2 0-15,-6-4-1 16,1-2-4-16,-3-1 4 0,-2-1 4 15,-2 7-4 1,-6 2 5-16,-1 2 14 0,-2 5-19 31,0 0-2-31,8 5 2 16,0 14 9-16,4 9 66 16,6 8-43-16,2 4-7 15,9 7-7-15,2 4-18 0,0 2 8 16,-12 1-8-16,-12-6 1 15,-7-13-5-15,-7-10 5 16,-10-13-1-16,4-7 23 0,1-5 32 16,-3 0 21-16,-8-3-49 15,-3-11-25-15,2-8 4 16,6-5-6-16,3-8-12 16,9-7-5-16,6-3-30 15,0 1-50-15,1 5 8 16,27 5-37-1,-1 4-82-15</inkml:trace>
  <inkml:trace contextRef="#ctx0" brushRef="#br0" timeOffset="6181.5431">19297 11131 485 0,'0'0'43'0,"0"0"-43"0,0 0 34 16,0 0 34-16,0 54-13 15,0-37-47-15,0 4 15 16,4 2-17-16,19-3-2 16,5-3-4-16,0-4 0 15,4-5-3-15,-4-7-11 16,-1-1 8 0,0 0 2-16,-3-4-8 15,-6-8 4-15,-5-1-9 0,-1-3 13 0,-8-5-4 16,1 4 8-1,-2 5 0-15,-2 4 7 0,-1 7 11 16,2 1-7-16,-2 0-11 16,6 0-16-1,-5 1 16-15,3 8-6 16,9 1 6-16,3-1-2 0,4 4 0 16,5-4 0-16,0-1-5 15,0-3-20-15,-5-1 5 16,-7-4 8-16,-4 0 3 15,-1 0 10-15,1-9 2 16,-3-3 2-16,1-6-2 0,5 0 3 16,1 0 19-16,7 3-21 15,2 1-1-15,-2 6 4 16,-12 5-1-16,-3 2-4 31,-5 1 7-31,0 3-5 16,0 12 66-16,0 3-31 0,0 3-4 15,0-1-17-15,0 2-14 16,12-2 2-16,6-3-4 16,10-1 4-16,1-6 0 15,1-4-4-15,-2-6-1 16,2 0-2-16,1-6 5 16,2-5-2-16,-6-4 0 15,-5-2 1-15,-14-3-1 0,-8-2 2 16,0 3-2-16,-11 1 3 0,-22 2-1 15,-7 4-2-15,-9 7 0 16,-8 5 0-16,0 0-5 16,1 0 4-16,14 5 1 15,16 1-4-15,14-4 5 16,11-2-2 0,1 0-3-16,0 0-7 15,31 0-7-15,14-2 7 16,12-10 7-16,7-4 3 15,-7 0-20-15,-8-1 10 16,-12 0 8-16,-13 5 3 16,-20 2 1-16,-4 3 6 15,0 3 24-15,-3 1 2 0,-11 3-11 16,2-1-17 0,-3 1-5-16,10 0 0 0,5 0-4 15,0 0-9-15,0 0-28 16,0 3 36-16,8 5 0 15,9 1 5-15,7 0-1 16,2 4 2-16,-6-1 8 0,5 1 14 16,-3 3-7-16,-5-2-9 0,6 1-5 15,3-1-2-15,-1 0 0 16,5-3 1-16,2 1-4 16,3-5-40-16,7-3 8 15,7-4-20-15,3 0 2 16,-3-1-40-1,-6-11 24-15,-5 1 29 16,-14-1 40-16,-15 0 45 16,-6 3 44-16,-3-2-10 15,0 2 4-15,-17 3-29 16,-7 2-24-16,-7 4-15 16,0 0-14-16,-4 0-1 15,-6 11 0-15,6 3 2 0,3 0 1 16,5 0 2-16,12-1-4 15,-2-1 1-15,13-1 1 16,4 0-3-16,0-4-5 16,4 0 0-16,22-2-2 0,10-4 6 15,3-1 0-15,6-1 1 16,-3-11 12 0,-3-2-12-16,-13-5 0 15,-3-5 1-15,-11-4 2 16,-7-6-3-16,-4-7 0 15,-1-9-3-15,0-1 1 16,0-5-6-16,0 5 8 16,0 12 2-16,-6 10 1 15,-3 17 5-15,5 9 6 16,-2 3-14-16,-3 4-3 0,-9 10-8 16,-6 11 11-1,6 4-2-15,6 3 4 0,12 8-2 16,0 2 3-16,0 2 0 15,17 1-3-15,5-5 0 16,11-6-10 0,0-5 6-16,4-8-2 15,0-8-2-15,-11-5 5 16,0-8 3-16,3 0 2 0,4-2-1 16,0-13 3-16,1-2 2 15,-4-6-5-15,-2-3-1 16,-3-3 0-16,-8-2 1 15,-1 2 5-15,-11 7-6 0,-5 5 0 16,0 7-1-16,0 7 1 16,0 2-5-16,-5 1 4 15,-16 0-16-15,2 7 14 16,2 7 1-16,11-4-19 16,6 1-3-16,0 0 0 15,0-1 2-15,6 1 4 0,18 1-12 16,3-4 2-16,6 1-6 15,3-1 8-15,1-1-1 16,3-1 5-16,1 1 22 16,-3-1 12-16,0-2 28 0,-7 1 8 15,-12 1-37-15,-8-1-8 32,-11-3 6-32,0 4 16 15,0-1 5-15,-12 2 3 16,-16-1-2-16,-2 2-3 0,0 0-12 15,-6-1-11-15,5 0-8 16,-5 1 3-16,6-1-32 16,2 0-37-16,2-1-155 15</inkml:trace>
  <inkml:trace contextRef="#ctx0" brushRef="#br0" timeOffset="7038.9391">21582 10829 638 0,'0'0'11'0,"0"0"12"16,0 0 8-16,0 0 0 15,0 0 4 1,0 0-18-16,61-19-12 15,-51 19-5-15,2 6-42 16,0 8-47-16,-7 5-104 16,-5 3-243-16</inkml:trace>
  <inkml:trace contextRef="#ctx0" brushRef="#br0" timeOffset="7212.3001">21685 11239 624 0,'0'0'174'0,"0"0"-151"16,0 0-14-16,0 0-5 16,0 0-4-16,0 0-4 15,13 11 2 1,4-6-25-16,8 0-14 16,5-3-90-16,-5-2-221 15</inkml:trace>
  <inkml:trace contextRef="#ctx0" brushRef="#br0" timeOffset="7391.9136">22033 11105 761 0,'0'0'0'0,"0"0"-35"15,163-31-10-15,-83 21 19 16,0 2-77-16,-13 2-72 15</inkml:trace>
  <inkml:trace contextRef="#ctx0" brushRef="#br0" timeOffset="8325.6874">19009 12066 422 0,'0'0'103'0,"0"0"-83"15,0 0 5-15,0 0 4 16,0 0 6-16,0 0-5 16,58-10-28-16,-34 2 7 15,-5-1-9 1,-2-2 9-16,-13 2-8 15,-4-3-1-15,0 2 0 16,-4 0-6-16,-26 3 4 16,-12 7 0-16,-8 0-3 15,-13 11-9-15,-1 9 14 16,1 3 0-16,11 2 0 16,12-2 14-16,21 0-12 0,14 2 3 15,5-4-2-15,10 0-2 16,27-3 2-16,14-2-3 15,6-1 2-15,4-6-4 16,-9-1 2-16,-19-3-3 0,-12-2 2 16,-13-3-10-16,-8 1 1 15,0 3-4 1,-16 5 11-16,-25 4 3 16,-3 7 27-16,-5 0-10 15,11 2 4 1,12-4-10-16,8-2 13 0,13-2-9 15,5 0-8-15,0-3 9 16,25-3-16-16,18 1 0 0,15-3 0 16,12-1-9-16,5-3-40 15,1-2-30-15,-11 0-106 16,-14-9 4-16</inkml:trace>
  <inkml:trace contextRef="#ctx0" brushRef="#br0" timeOffset="8934.7441">19305 12264 243 0,'0'0'171'15,"0"0"-125"-15,0 0-15 0,0 0 9 16,0 0 37 0,0 0-36-16,56 56-3 0,-23-35-14 15,-1 1-10-15,4-2-2 16,-3-2-12-16,-5-3 5 0,-6-3-5 15,-6-7 0-15,-10 0 2 16,0-5-5-16,3 0 2 16,-4 0 1-16,8-5 0 15,-3-9 6-15,-1-5-14 16,-5-5 6-16,-2 3-22 16,0 1 0-16,-2 5-5 0,0 7 20 15,0 4 3-15,0 4 1 16,0 0 3-16,0 0-11 15,0 7 13-15,0 0 5 16,0 1 0-16,0-1-1 0,13-2-3 16,14 1 2-1,10-3 14 1,3-3-13-16,2 0 0 0,-2 0 10 16,-2-5-11-16,-7-4 1 15,-13 1-4-15,-6-4 2 16,-9 0 0-16,-3 0-1 15,0-1 8-15,0 2 10 16,-8 3-3-16,-11 2 4 16,1 5-15-16,2 1-3 0,-7 0 3 15,4 6-3-15,2 1-2 16,5 5 7-16,12 2 0 16,0-4 3-1,0 4-10-15,12-1 0 16,21-1-7-16,8 0-5 15,5-2-6-15,3-2-6 16,-6-4-72-16,-14-2-54 16,-7-2 12-16</inkml:trace>
  <inkml:trace contextRef="#ctx0" brushRef="#br0" timeOffset="9697.2448">20098 12267 219 0,'0'0'54'0,"0"0"6"16,0 0 1-16,0 0-19 16,0 0 10-16,136 30 6 0,-111-19-32 15,-11-3-8-15,-3-2-9 16,-11-3 0-16,0-2 1 16,0-1 21-16,0 0 9 15,0 0-3-15,-7 0-5 16,-7-9-10-16,4-3-9 15,4-5-3-15,6-4-10 16,0 0-10-16,12-4 1 16,13 5-21-16,1 1 8 15,-2 8-30 1,-2 5 31-16,-10 4-9 16,-2 2-24-16,-8 0 6 15,2 5 35-15,-4 3 13 16,0 3 6-16,0-2 9 15,2 2 2-15,2 0-8 0,4 1 6 16,3 1-10-16,2-4 7 16,4 3-12-16,3-4 0 15,5-1 6-15,10-1-5 16,6-3 1-16,0-3-2 0,3 0-5 16,-8 0-7-16,-5-8-12 15,-12-5-9-15,-8 0 18 16,-5-6 15-16,-6 0 6 15,0-1 35 1,-3 3 1-16,-11 6-7 16,10 3-13-16,0 6 6 15,4 2-13-15,-3 0-15 16,3 0-7-16,-3 5 4 16,3 11 3-16,0 6 10 15,7 3-4-15,29 6 5 16,6 0 8-16,10 3-18 0,5 3 1 15,-6 4-4-15,-11-3 1 16,-16-1 1-16,-20-7-26 16,-4-6 16-16,-1-6 9 15,-19-6 1-15,-2-7 22 16,-3-3 24-16,-1-2 6 16,-2-2-19-16,0-8 5 0,6-7-10 0,6-2 5 31,10-7-28-31,6-4 4 0,0 2-8 0,0 2 4 31,18 4-6-31,6 8 1 0,0 1-12 0,3 5 9 31,-5 1-34-31,-2 0-28 16,-3 2 3-16,-3-1-82 0,1 2-116 16</inkml:trace>
  <inkml:trace contextRef="#ctx0" brushRef="#br0" timeOffset="10732.2369">21433 12218 793 0,'0'0'61'16,"0"0"21"-16,0 0-29 15,0 0 4-15,0 0-36 16,0 0-15-16,0-12-6 16,0 12-9-16,0 0-7 15,0 0-3-15,0 0-16 16,0 0 13-16,0-2-34 0,10 2-26 0,17-3 16 16,9-2-71-16,-2-1-88 15</inkml:trace>
  <inkml:trace contextRef="#ctx0" brushRef="#br0" timeOffset="10865.6335">21689 12162 606 0,'0'0'82'16,"0"0"-61"-16,0 0 11 16,0 0-1-16,0 0-31 15,0 0-1-15,0-2-48 0,0 2-81 16,5 0-109-16</inkml:trace>
  <inkml:trace contextRef="#ctx0" brushRef="#br0" timeOffset="12273.6065">21885 12017 549 0,'0'0'6'16,"0"0"-6"-16,0 0-6 0,0 0 5 15,0 0 2-15,0 0 13 0,18 24 38 16,-12-7-14-16,0 3-10 16,-5 2-12-16,3 0-12 15,-2-1 3-15,1-2-6 16,-3-4-1-16,0-5 0 15,0-4 3-15,3-6 1 16,-3 0-4-16,0 0 0 16,0 0 25-16,0-4 10 15,0-10-30-15,0-3-1 16,0-1-4-16,0-2-4 0,0-2 2 16,14 4-10-16,6 2 7 15,3 0-20-15,2 7 9 16,-1 4-10-16,1 3 13 15,-1 2 1 1,0 0 5-16,4 5 7 0,0 4 2 16,-4 4 3-1,2 1-5-15,-5 0 7 16,-9 0-7-16,-11-3 0 16,-1-1 0-16,0-3 0 0,0-4 5 15,0-1-3-15,-1-2 8 16,-4 0 17-16,-2 0-7 15,-4-2 0-15,5-7-13 16,5-2-3-16,1-5 7 0,0-1-11 16,19 2-10-16,5-1 9 15,1 9-9-15,-8 1-4 16,-4 5 5-16,-1 1 8 16,-4 0-4-1,2 0 5-15,-2 5 0 16,1 1 6-16,1 4 0 15,-1 1-3-15,3-1-3 16,-6 1 1-16,7 0 11 16,-2 0-12-16,-2-5 0 15,8-1 1-15,3-4-1 16,-2-1 1-16,10 0-4 0,-2 0 6 16,-7-9-1-16,2-2-2 15,-8-3 0-15,-7-2-5 0,0 0 3 16,-4-4 2-1,-2 3 10-15,0 4-9 0,0 4 19 16,0 3-14-16,0 5 4 16,0 1-5-16,0 0-5 15,0 0-5 1,0 7 5-16,-5 2 0 0,2 0-2 0,3 3 2 16,0 1 0-16,19-4 2 15,16 4-2-15,5-6 0 16,8 0 0-16,-3-6-3 15,-6-1 1-15,-6 0-10 16,-5 0-3-16,-10-8 11 16,-3-1-3-1,-8-4 7-15,-4-1 1 16,-3 1 3-16,0-1 16 16,0 6-2-16,0 2-18 15,0 4 8-15,0 2-8 16,-3 0-4-16,-7 0-1 15,1 7 5-15,-4 2-1 0,5 0 1 16,5 2 0-16,3-2 3 0,0-1-3 16,16-2 0-16,9 1 0 15,10-3 3-15,6-4 4 16,9 0-4-16,-1-4-2 16,2-6 6-16,-5-3-6 15,-15 0-2-15,-8 1 1 16,-15-1 0-1,-6-1-1-15,-2 1 2 16,0 2-1-16,-13 5 3 16,-4-1-3-16,1 4-6 15,7 2 1-15,1 1-3 0,3 0 3 16,5 0-14-16,0 0-22 16,0 4 22-16,0 3 9 15,19 3 5-15,11 0 4 16,4 0 2-16,0 1-5 15,-2 1 4-15,-2-3 0 0,-11 1 9 16,-9-4-8-16,-9 0 10 16,-1-1 0-16,0-2-3 15,-4 3 12-15,-22 1-20 16,-4-1-1 0,-2-2-5-16,6-3-32 15,-2-1-44-15,8 0-81 16,6-8-193-16</inkml:trace>
  <inkml:trace contextRef="#ctx0" brushRef="#br0" timeOffset="12540.1858">23459 11744 435 0,'0'0'100'15,"0"0"-52"-15,0 0-31 16,0 0-1-16,0 0-10 15,0 0 0-15,0 11 43 0,0 8-17 16,0 4-15-16,0 3-2 0,0 9-8 16,0-4 12-16,1 5-19 15,8-1 4-15,3-5 0 32,-1-5-4-32,11-5 0 15,0-7 4-15,-2-6-3 16,2-3 6-16,-1-4-2 15,2 0-2-15,2 0-3 0,-3-1 0 16,-5-9-22-16,-6-4-114 16,-11-2-178-16</inkml:trace>
  <inkml:trace contextRef="#ctx0" brushRef="#br0" timeOffset="12697.7748">23311 11937 585 0,'0'0'46'0,"0"0"-28"16,0 0-14-16,0 0 2 15,0 0-6-15,177-7-6 16,-131 5-92-16,-8-4-148 0</inkml:trace>
  <inkml:trace contextRef="#ctx0" brushRef="#br0" timeOffset="13061.4037">23900 11962 381 0,'0'0'371'0,"0"0"-365"16,0 0-6-16,0 0-10 16,0 0-14-16,0 0-18 15,58 0-43-15,-37 0-130 16</inkml:trace>
  <inkml:trace contextRef="#ctx0" brushRef="#br0" timeOffset="13229.4607">24313 11918 456 0,'0'0'311'16,"0"0"-295"-16,0 0-12 16,0 0-4-16,0 0-41 0,0 0-67 15,112-18-91-15</inkml:trace>
  <inkml:trace contextRef="#ctx0" brushRef="#br0" timeOffset="13398.3267">24552 11880 773 0,'0'0'12'0,"0"0"16"15,0 0-28-15,0 0-1 0,0 0-20 16,0 0-63-1,-2 0-108-15,2 0-182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5:36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 15263 324 0,'0'0'96'0,"0"0"-23"16,0 0-18-1,0 0-31-15,0 0-7 0,0 0 33 16,0 0-14-16,0 0 6 16,0 0-6-16,0-26-16 15,0 26 5-15,0 0-25 16,0 0 4-16,3 13-10 15,25 11 5-15,14 13 1 16,10 6 7-16,5 3-3 16,-2-5 0-16,-6-2-4 0,-17-7 0 15,-4-10-4-15,-18-4 8 16,-5-11-5-16,-5-4 1 16,0-3 0-16,0 0 5 15,0 0 1-15,-25-12-6 16,-8-5-14-16,-6-7-4 0,-2-2 14 31,-3-9 1-31,2-2-5 16,6-5 4-16,12 3-5 15,11 8 2-15,13 12 3 16,0 11 4-16,13 8-1 0,23 0-2 16,12 10 2-16,8 8-1 15,10 5 2-15,4 4 0 16,-5 0-4-16,5 3 4 0,-5-4-4 15,-14-1-1-15,-11-5-30 16,-15-8 26-16,-11-5-1 16,-10-4 10-16,-4-3 21 15,0-2 31-15,0-13-20 16,0-7-26-16,-20-9-5 0,-13-5 14 16,-9-4-13-16,-9-9-2 15,-4 3 0-15,3 3-4 31,9 9-2-31,16 14 5 16,19 12 0-16,8 8 0 0,0 3-81 16,21 8-7-16,15 5 65 15,13 4-52-15,7-4-8 16,3 1-22-16,-4-2-45 16</inkml:trace>
  <inkml:trace contextRef="#ctx0" brushRef="#br0" timeOffset="300.6209">1798 15298 16 0,'0'0'251'0,"0"0"-141"0,0 0-15 15,0 0-21-15,56 49-26 16,-36-33-3-16,2 1-39 0,0 1 14 16,1-3-6-16,-1-2-7 15,-1-3-6-15,-7-2 1 32,2-7 2-32,-2 1-3 0,2-2-1 0,-4 0 35 15,-5-3-12 1,-3-7-15-16,-4-2 13 15,0-6-19-15,-35 0 16 16,-10-2 5-16,-7 3-22 16,1 2 17-16,0 6-13 15,11 7-1-15,3 2-4 16,10 0-6-16,9 2-9 0,6 5-10 16,11-3-37-16,1-2-24 15,1-2-53-15,29 0 29 16,7-4 56-16,4-8-19 15,-1-7-89-15</inkml:trace>
  <inkml:trace contextRef="#ctx0" brushRef="#br0" timeOffset="885.3813">1956 15187 442 0,'0'0'127'0,"0"0"-65"31,0 0-31-31,0 0-28 16,0 0 21-16,15 56 11 0,12-25-3 15,7 0-25-15,9 4 5 16,-1-4-6-16,-5-5-6 0,-7-6-6 16,-12-8-1-1,-2-5-24-15,-8-5-19 16,-8-2-35-16,0 0 55 16,-8-11 17-16,-17-3-22 15,-14-5-9-15,2 0 34 16,1 2-50-16,6 1 31 15,7 6 29-15,16 3 8 16,4 7 51-16,3 0-53 0,0 0-6 16,10 0 0-16,24 0 14 15,9 5 10-15,6-3-15 0,11-2 11 16,11 0 19-16,-2-7-18 16,0-2-17-16,-14-2 4 15,-18 1-7-15,-13-3 7 31,-9 0-8-31,-15 2 1 16,0-2-4-16,-15 1 5 0,-18 3-2 16,-4 5 12-16,1 0-5 15,-1 4 1-15,11 0-8 16,6 8 0-16,10 1 0 16,5 3 7-16,5 1 8 15,0-1 6-15,19 1-18 0,16 0 15 16,3-1-18-16,5-2 7 15,-5-5 0-15,-1 1-7 0,-6-3-14 16,-1-3 1-16,-3 0-65 16,4-5-43-16</inkml:trace>
  <inkml:trace contextRef="#ctx0" brushRef="#br0" timeOffset="1001.3258">2891 15143 732 0,'0'0'8'0,"0"0"-8"16,0 0-18-1,0 0-56-15,0 0 23 16,0 0-22-16,34 40-31 16,-13-27-22-16</inkml:trace>
  <inkml:trace contextRef="#ctx0" brushRef="#br0" timeOffset="1171.517">3222 15344 618 0,'0'0'119'0,"0"0"-108"0,0 0-7 16,0 0-4 0,0 0-16-1,0 0-34-15,0 1-81 0,0-1-132 0</inkml:trace>
  <inkml:trace contextRef="#ctx0" brushRef="#br0" timeOffset="1838.0872">3913 15079 684 0,'0'0'0'16,"0"0"-3"-16,0 0-5 16,-28-57 16-16,12 47 3 15,-4 3-9-15,-4 5 16 16,-2 2-18-16,-4 6-1 0,-5 13-9 16,8 7 10-1,1 3 1-15,13 5 19 16,13-1-12-16,0 1-2 15,19 1 5-15,28-2-11 16,18 0-2-16,10-6-2 16,10-9-13-16,6-8 14 15,5-8-2-15,5-2 5 0,-1-13 2 16,-15-8-2-16,-15-1 0 16,-24-2-9-16,-22 3 9 15,-19-4 7-15,-5 3 4 16,-11-2-4-16,-28 4 11 15,-4 4-7-15,-5 7 7 16,-1 9-2 0,9 0-10-16,-2 16-8 15,4 6 2-15,13 5 0 0,9-4 2 16,11 0-2-16,5-4-2 16,2-2 2-16,34-4-4 0,12-3-1 15,16-6-11-15,6-4 0 16,0 0 11-16,-4-11-12 15,-11-5 15-15,-15-2-18 16,-14 1-37-16,-7 1 6 16,-17 2 11-16,-2-1 26 15,0 3-1-15,0 5 15 16,0 4 12-16,0 3-4 16,0 0-8-16,0 2-7 15,0 8 6-15,13 1 1 0,4 3 11 16,7-5-3-16,6 2-15 15,4-5 7-15,2 1-17 16,-1-7-28-16,-13 0-79 0</inkml:trace>
  <inkml:trace contextRef="#ctx0" brushRef="#br0" timeOffset="2149.6607">4848 15088 424 0,'0'0'70'0,"0"0"-53"16,0 0-9-16,0 0 14 16,0 0 13-16,0 0 17 0,182 41-20 15,-119-27-6-15,-10-2-18 16,-20-1-5-16,-12-4 4 16,-12-3-3-16,-6-4 4 15,-3 0 31-15,0 0-14 0,0-1 31 16,0-12 18-16,0-6-64 15,-3-5-2-15,3-5-8 32,0 0-22-32,0 4 12 15,0 8-25-15,6 5-6 0,10 7-21 16,8 5-72-16,2 2 3 16,4 11 0-16,10 6-39 15</inkml:trace>
  <inkml:trace contextRef="#ctx0" brushRef="#br0" timeOffset="2793.6665">5639 15104 407 0,'0'0'99'0,"0"0"-47"15,0 0-3-15,41-56-21 16,-41 48-24-16,0 0 39 0,0 4 22 16,-19 3-48-16,-11 1-12 15,-3 2-5-15,-4 14-8 0,1 4 1 16,5 3 7-16,5 1-4 15,10-2 4-15,8-3 0 16,8-4 0-16,0-3 0 16,0-2-9-16,32-6-5 15,10-4-2-15,8 0 14 16,8-10 0 0,-4-6 2-16,-3-6-4 15,-17-3-17-15,-8-1-13 0,-15 1 27 16,-11-1 7-16,0-4 0 15,-16-1 17-15,-14-5-15 16,-6 2 17-16,2 5-19 16,1 8 0-16,8 7 24 15,4 9 19-15,3 5-22 0,5 5-21 16,1 10-2-16,0 9 2 16,12 1 7-16,0 4 5 15,13 2-2-15,23 1-8 16,15 3 5-16,4-4-7 0,15-1 0 15,-4-6-8-15,-2-8 1 32,-7-9-4-32,-8-5 3 15,-18-2 7-15,-4-7-6 16,-6-10 6-16,-9-2 1 16,-6-6 2-16,-6-3-2 15,0-4 0-15,0 5-2 0,0 5 4 16,-10 10-2-1,4 6 10-15,6 4 6 0,0 2-6 0,0 0-10 16,0 9-4-16,0 6 4 16,0 3 1-16,16-1 4 15,18 3-5-15,11-1 3 16,12 0-9-16,-2-3-20 16,-2-5-45-16,-6-5-5 15,-17-6-48 1,-13 0-13-16,-10-10-25 15</inkml:trace>
  <inkml:trace contextRef="#ctx0" brushRef="#br0" timeOffset="4481.6475">6451 15000 269 0,'0'0'129'15,"0"0"-68"-15,0 0 14 0,0 0-47 16,0 0-14-16,0 0-13 16,-7-18 24-16,9 27 35 15,17 3-28-15,8 0-10 16,0 2-22-16,2-2 2 0,-5-2 6 15,-12 0-8 1,-3-8 0-16,-6 0-2 0,0-2 4 16,0 0 1-16,0-4 2 15,12-9-5-15,0-7-3 0,7-3-42 16,6 2 17-16,-2 2-14 16,-2 4 16-16,-3 7 26 15,-4 4 0-15,-3 4 0 16,-2 0 7-16,0 7 21 15,-3 9 26-15,4 0-12 16,4 2-23 0,3 2-10-16,0-1-9 15,2-4 0-15,7-1-1 16,-4-2 1-16,7-8-14 16,2-4-1-16,3 0-14 15,2-11 3-15,-1-6-29 0,-6-5-20 16,-7 1 11-1,-8-3-11-15,-17 5 45 0,0-1 30 0,-6 4 87 16,-20 5-32-16,-5 4 18 16,-6 7-28-16,-5 0-12 31,2 10-28-31,5 5 14 0,7 2 18 16,7-1-17-16,4-1 3 15,12-2-18-15,5-5-5 16,0 1 9-16,5-3-9 15,35-1-8-15,16-5 4 16,7 0-36-16,-2-3 24 16,-9-7-30-16,-16-1-43 15,-12 0-9-15,-11 0-13 16,-7 3 72-16,-6-1 39 16,0 8 9-16,-6 1 83 0,-12 0-39 15,2 5-51-15,7 6 28 16,4 2-6-16,5 0 8 15,0-1 5-15,0 0-13 16,8 1-13-16,17-4 5 0,13 0-12 16,8-4 14-1,2-5-17-15,8 0 2 0,-5-5 19 0,-9-11-18 16,-6-1 8 0,-11-3-12-16,-10-1 2 0,-12-1-4 15,-3-4 2-15,-3-5 0 16,-24-4 2-16,-6-5-2 15,-1-2-2-15,0 1 0 32,2 7-5-32,4 9 6 0,10 12 2 15,2 10 19-15,2 3-11 16,-2 7-9-16,2 9 0 16,4 8 6-16,10 3 16 15,0 3 3-15,19-1-25 16,23 3 3-16,8 1 0 15,18-2 2-15,11-2-5 0,4-3 0 16,-6-3-6-16,-13-5 3 16,-13-7-18-16,-16-5-8 15,-11-6 23-15,-2 0-8 16,-10-6 5-16,-7-8 4 0,-5-3 5 16,0 1 4-16,-5-2-4 31,-11 5 1-31,-2 6 0 0,6 3 1 15,-1 4-2-15,2 0 0 16,2 9-1-16,-1 4-2 16,4 1 3-16,4-3 0 15,2-2 2-15,0-2-2 16,4-3 0-16,22-2 0 16,2-2 2-16,2 0 4 0,-3-1-5 15,-2-9 1-15,-5-2 10 16,-7-3-12-16,-11-2 0 15,-2-5-1-15,0-3 10 16,-11-7-6-16,-10-5-3 16,-4-3-1-16,-3-4-3 15,1 4 3-15,6 9 1 0,6 14 1 32,6 8 10-32,0 9 18 15,0 2-29-15,-1 14-12 0,-6 6 12 16,16 7 7-16,0-1 4 0,14 5-5 0,24 1-3 15,7 2 7-15,10 0-10 16,3-6-6 0,-3-6 4-16,-9-7-4 15,-13-7-6-15,-4-5 3 16,-10-5-4-16,1 0 13 16,-3-11-5-16,-1-6-2 15,-9-2 5-15,-5-1 0 16,1 1 2-16,-3 5 0 15,0 6 3 1,0 7-8-16,0 1 5 0,0 3-6 0,2 8 6 16,0 5 9-16,12-1 5 31,3 0-7-31,8-2-4 0,8 1 1 16,4-7-4-16,9 0-3 0,-1-5 0 15,-5-2-19 1,1 0 12-16,-8-11-2 0,-7-2-19 15,-1-4 9 1,-5-2-2-16,-8-1 24 16,-6 3 1-16,-4 5-1 0,2 8 0 15,-2 4 11-15,-2 0-7 16,5 14 7-16,7 10 60 16,12 4-22-1,6 6-25-15,7 3-22 0,0-1 10 16,1 0-5-16,-8-6-1 15,-12-7-10-15,-11-6 4 16,-7-9-14-16,0-1 10 16,-1-7-3-16,-25 0-6 15,-14-4-39-15,-20-13-172 16</inkml:trace>
  <inkml:trace contextRef="#ctx0" brushRef="#br0" timeOffset="4666.5995">7622 14790 686 0,'0'0'0'15,"0"0"-20"-15,147-36 19 16,-55 19 1-16,21-3 8 16,21-6 14-16,8 2 22 15,1 2-26-15,-10 2-18 16,-19 4-248-16</inkml:trace>
  <inkml:trace contextRef="#ctx0" brushRef="#br0" timeOffset="6286.8836">10067 15049 426 0,'0'0'37'0,"0"0"-20"15,0 0 15-15,0 0 3 16,0 0 12-16,0 0 4 15,31-40-17-15,-31 25 5 16,0-3-16-16,-20 0 7 16,-15-1-24-16,-5 2-2 0,-3 6 15 15,-2 7-6-15,-1 4-8 16,1 6-5-16,3 14 3 16,8 3-3-1,5 5 0-15,15 2 3 16,11-2 1-16,3-2-4 0,6-6 1 15,28-4-3-15,10-5 2 16,9-6 0-16,7-5-2 16,1-2 5-16,-6-9-5 15,-12-5 2-15,-15 0 0 16,-7-1-4-16,-9-1 8 16,-6 0-3-16,-3 4-1 15,-3 4 1-15,0 5 8 16,0 3 2-16,0 2-9 15,0 6-4-15,0 11-3 16,-4 3 5-16,0 4 2 16,4-3-1-16,0-3 12 0,19-3-13 15,16-4 0-15,3-8 0 16,7-3 1-16,10-1 14 16,3-17 3-16,1-7-14 0,-5-3 4 15,-11-4-8-15,-10 1 0 16,-15 2-3-16,-12 5-8 15,-6-1-9 1,0 6-4-16,-19 5 7 16,-3 6 12-16,0 6-3 15,-1 2-1-15,1 0 9 16,6 9-11-16,7 0 8 16,9 3 3-16,1-1 0 15,31 0-9-15,18 0 9 16,15-2-2-16,8 1-3 0,2 0 8 15,-8 0-5-15,-21-3 2 16,-19 2 0-16,-20-2-2 16,-7 2 2-16,-10 2 0 15,-30 3 16-15,-13 4-14 16,-6-6 1-16,0-2-3 16,4-6 3-16,6-2-11 0,9-2 7 15,20 0-8-15,13-9 6 0,7-3 2 16,24-8-6-16,23-2-13 15,19-3-6-15,4-3 8 32,8-3-13-32,0 2 21 15,-7-1 6-15,-15 4 8 0,-18 9 0 16,-18 7-4-16,-16 8 4 16,-4 2 8-16,-4 0-5 15,-21 3-6-15,-1 9 1 16,-3 0-2-16,7 0 0 15,3-1 0-15,13 0 4 16,3 0-12-16,3-3 5 16,0 0-3-16,20 2 3 0,19-1-13 15,15 0 10-15,13-1 6 16,12-1 0-16,-4-2 0 16,-16-3 4-16,-21 1 17 15,-17-3 16-15,-21 0-36 0,0 3 44 16,-23 4-1-16,-30 4-25 31,-13 0-1-31,-1 0-18 16,8-5 0-16,16-2-1 15,7-4-1-15,11 0-29 16,12-11-6-16,13-4-54 0,0-1 34 16,37-3-146-16,9 0-82 15</inkml:trace>
  <inkml:trace contextRef="#ctx0" brushRef="#br0" timeOffset="6587.0396">11329 14861 387 0,'0'0'62'16,"0"0"-20"-16,0 0 40 16,0 0 29-16,0 0-55 15,-21 46-18-15,13-30-18 16,8-1 4-16,0 2-24 16,0-3 0-1,11-4 7-15,11 1-7 0,8-6 0 16,7-5 0-16,12 0 2 15,3-8 9-15,-2-8-11 16,-6-3 1-16,-9 0 6 16,-15 2-2-16,-16 1 5 15,-4 2 17-15,-3 0-1 16,-27 6 1-16,-12 7-27 16,-8 1-8-16,-5 0 3 0,2 9-35 15,7 3 7-15,12 0 11 16,10-1-20-16,15-2-21 15,9-3-28-15,3-3-67 16,34-3 7-16</inkml:trace>
  <inkml:trace contextRef="#ctx0" brushRef="#br0" timeOffset="7297.385">11760 14847 565 0,'0'0'27'16,"0"0"-2"-16,0 0 22 15,0 0-29 1,0 0 23-16,-84 50-7 16,84-38-20-16,0 0 3 15,0 0-14-15,18-2-5 16,18 0 2-16,6-1-6 16,12-5 6-16,1-4-14 0,-3 0-19 15,-4-4 11 1,-5-5 8-16,-10-3 2 0,-13-1 1 15,-6 1 11-15,-10-3 9 0,-4 0 9 16,0 4 12-16,0 0 9 16,0 8-17-16,-1 0 10 15,-11 3-32-15,-1 3 6 16,-3 6-12-16,3 4 7 16,4 0-1-1,6-4 0-15,3-2 3 16,0 0-7-16,15-1 4 15,23-3-9-15,12-3 5 16,7 0-13-16,1-2 4 16,-5-8-11-16,-6-4-4 15,-5 2-20-15,-11-3-15 16,-8 2 41-16,-6 0 22 0,-9 3 0 16,-6 3 19-16,-2 4 27 15,0 1-22-15,0 2 5 16,0 0-29-16,0 9 0 15,0 2 0-15,0 0 8 0,0 1-4 16,14-2 4-16,19-2-7 16,10 0 7-16,16-5-8 0,6-2 2 15,0-1-3-15,-7 0 1 16,-9-10 0-16,-10-1 1 16,-10-4 4-16,-5 4-1 15,-12-1-4-15,-10 0 3 16,-2 0 34-16,-2 3 1 15,-27 1-9 1,-3 5-15-16,-2 3-9 16,-4 0-10-16,6 3 1 15,2 6 1-15,4 1-9 16,6 0 10-16,8-3-4 16,10-2 2-16,2 0-21 15,0-4-6-15,36-1-5 16,16 0-12-16,7-3 7 0,-3-5-97 15,-12-1-57 1</inkml:trace>
  <inkml:trace contextRef="#ctx0" brushRef="#br0" timeOffset="7652.1112">13105 14394 516 0,'0'0'10'16,"0"0"38"-16,-15 60 24 15,15-27-17-15,8 6-14 0,25 5-6 16,4 2-9 0,7 0-18-16,5-3 7 0,-10-2-15 0,-6-7-9 15,-14-6-4 1,-8-9-16-16,-3-7-5 0,-5-10-7 16,-3-2-17-16,0-2 58 15,-5-10-174-15,-23-6-245 16</inkml:trace>
  <inkml:trace contextRef="#ctx0" brushRef="#br0" timeOffset="8325.684">13231 14746 110 0,'0'0'43'0,"0"0"-20"16,0 0 120-16,0 0 0 15,0 0-99-15,0 0-44 16,-63-44-6-16,82 44 6 0,13 3 19 16,10-1-4-16,8-2 4 15,10 0-11-15,10 0-2 16,1-9 3-1,-3-4-6-15,-10 0-3 16,-19 0 0-16,-16 5-11 16,-14 0 5-16,-9 2 12 15,0 1 36-15,-26 3 26 16,-7 2-50-16,-5 0 9 16,2 4-21-16,2 9-6 15,6 2 23-15,6-1-23 0,5 1 0 16,15-1-3-16,2-2 3 15,10-3-5-15,30-2-15 16,17-1-17-16,10-5 1 16,9-1-68-16,3-3 23 15,-3-8-47-15,-11-4-97 0,-15-1 117 16,-16 3 108-16,-17 1 236 16,-14 1-94-16,-3 3 13 0,0 2-35 15,-19 4-42 1,-7 2-59-16,-4 0-13 0,-3 7-5 15,-4 5 4-15,7 2 8 16,6 3-8-16,9-2-3 16,5-4 5-1,10-1-3-15,0-2-7 16,0-2 3-16,22-5 0 16,14-1 3-16,1 0-3 15,5-7 0-15,0-8-1 16,-9-3-4-16,-7-4-10 15,-12-1-14-15,-5 0-35 16,-9-4 9-16,0-6 44 0,0 0 11 16,0-1 14-1,-3 5 2-15,0 10 31 16,0 9-2-16,3 9-10 0,-2 1-27 16,1 5-5-16,1 15-3 15,0 12 48-15,0 7-11 16,31 10-16-1,15-1-12-15,7 0-2 16,-3 1-14-16,-8-3-20 0,-12-7-61 16,-6-6-117-16</inkml:trace>
  <inkml:trace contextRef="#ctx0" brushRef="#br0" timeOffset="9369.9362">15085 14741 37 0,'0'0'476'16,"0"0"-474"-16,0 0 41 16,0 0 40-16,0 0-42 15,0 0 3-15,-8-22-34 16,8 22-1-16,0 0-9 16,0 13 8-16,0 5 22 0,8 5-16 15,13 1-9-15,4 4 4 16,2-4-8-16,4-3-1 15,0-4 5-15,-2-5-5 0,-4-6-6 16,-5-3 0 0,-7-3 4-16,-4 0 1 0,1 0 1 15,1-7 0-15,-4-6 7 32,-2-3-4-32,-1-6-2 0,3-1-1 15,4 4-11-15,-3 5 10 16,-4 6-5-16,-1 5 2 15,0 3 2-15,-2 0-34 16,8 3 15-16,-1 6 21 16,-1 1 5-16,8 1 2 15,2 0-5-15,2-2-2 0,3 1 7 16,-5-3-3-16,0-2-4 16,-1-2 0-16,-3-2 0 15,-4-1 5-15,2 0-3 16,3-7 3-16,3-4 1 15,2-4-6-15,-1 0 0 16,2-2 0 0,-3 3 2-16,4 4-7 15,-7 3 4-15,-4 2-8 16,-1 5 7-16,-6 0-11 16,0 0 7-16,3 7 6 0,-2 3 23 15,4 2 9-15,1 0-32 16,7 1 4-16,4-2 5 15,0-1-9-15,0-3-3 0,-4-4-9 16,-8 0-9-16,1-3 10 16,-8 0-7-16,-1-8-34 15,0-6-40-15,0-2-153 16</inkml:trace>
  <inkml:trace contextRef="#ctx0" brushRef="#br0" timeOffset="9633.2176">15659 14629 403 0,'0'0'71'0,"0"0"-69"15,0 0 30-15,0 0 0 16,0 0 8-16,0 0 52 16,133 13-52-16,-96-21 2 0,-12-1-5 15,-13 2-23 1,-10-2 19-16,-2-1-21 0,0-2-9 15,-9 0 18-15,-18 0-20 16,0 4-2-16,0 3-12 16,-1 1-11-16,4 4-2 15,2 0-38-15,2 2-33 0,14 4 8 16,6-1-29-16,0-5-23 16,18 0-35-16</inkml:trace>
  <inkml:trace contextRef="#ctx0" brushRef="#br0" timeOffset="9833.5905">15996 14507 496 0,'0'0'33'15,"0"0"-21"-15,0 0 42 16,0 0 22-16,27 68-24 16,-8-36-13-16,6 1-16 15,2 3-14-15,6 0 13 16,0-1-22-16,-3-2-4 0,-6-5 2 15,-8-6-21-15,-3-8 7 0,-8-8-28 16,-5-3-14-16,0-3 20 16,0-4 2-16,-13-9-221 15</inkml:trace>
  <inkml:trace contextRef="#ctx0" brushRef="#br0" timeOffset="10371.7802">16099 14707 241 0,'0'0'8'16,"0"0"-2"-16,0 0 5 16,149-19 5-16,-104 7 25 15,-1 1-25-15,-8-3-16 16,-9-1-11 0,-15 0 0-16,-6 1 11 15,-6-4 0-15,0 2 58 16,-4 1-45-16,-10 2 25 15,1 5 1-15,4 4-12 0,1 4-26 16,0 0-2-16,2 6-11 16,0 5 12-16,6 2 23 0,0 3-17 15,0 1 14-15,7 3-8 16,20 1-9-16,9 0 9 16,2 0-12-16,-5-5 0 15,-13-3-2-15,-7-8-4 16,-12-1 4-16,2-3-10 31,2-1 12-31,0 0 24 16,6-7-24-16,1-6-9 0,6-3 9 0,3-2 0 15,4 2 6 1,1 2-6-16,2 5 7 16,-3 4-3-16,-4 5-2 15,-1 0-2-15,-6 0 48 16,2 12-7-16,-2 1-11 15,3 4-2-15,3 0-24 0,0-1 1 0,0-3-5 16,3 1-9 0,-4-6-12-16,-5-1-51 15,3-4-58-15,4-3-262 0</inkml:trace>
  <inkml:trace contextRef="#ctx0" brushRef="#br0" timeOffset="10620.0378">17535 14427 558 0,'0'0'21'0,"0"0"-12"15,0 0 59-15,0 0-6 16,32 65-20-16,-10-35-22 15,2 5 3-15,3 0-21 0,-2 1-1 16,1-5-2-16,-9-2-3 16,-8-6-24-16,-7-8-29 15,-2-4-2-15,0-11 9 16,-6 0-17-16,-15 0-153 0</inkml:trace>
  <inkml:trace contextRef="#ctx0" brushRef="#br0" timeOffset="11373.7549">17561 14565 220 0,'0'0'187'0,"0"0"-187"15,0 0 3-15,0 0 24 16,0 0-8-16,167-4 1 0,-115 1 40 16,6-2-44-16,0-5 2 15,-7 1-11-15,-14 0-7 16,-8-2-7-16,-17 0-22 15,-11 0 8-15,-1 2 19 16,0-5 2-16,-9 3 30 16,-9 3-30-16,3 2-4 15,-1 4-1-15,4 2 5 0,3 0 0 16,0 6 7 0,1 4-6-16,7 1 1 0,1 3 5 31,0 5 0-31,0 2 11 0,18 2-17 15,10 1 0-15,-4 1 3 16,-1-7-4 0,-7-2-4-16,-10-7 4 0,-6-4 0 15,0-3 7-15,0-2-5 16,0 0 10-16,0 0 18 16,-3-2-28-16,3-8 12 0,0-5-13 15,3-2-1-15,24-1-1 16,3 2-38-16,4 4 17 0,-6 7 16 15,-6 3-19-15,-2 2 18 16,-5 0 7-16,-3 6 9 16,0 5 33-16,4 2-2 15,0 1-20-15,6 1 11 16,0-2-27-16,9 0 9 16,0-1-9-16,5-5-2 15,4 0 12-15,1-4-12 16,1-3 2-16,0 0 13 15,-2-4-14-15,-6-6 2 16,-4-1-5-16,-9-3 0 16,-12-1-6-1,-5-2 3-15,-4-1 3 16,0 6 15-16,0 4-10 0,-1 3-5 16,-11 5 0-16,-9 0-9 15,3 3 8 1,-5 5 2-16,10 3 0 0,9 1 21 15,4-1-5-15,0 0-14 0,17 0 4 16,16-5-2-16,3 2-5 16,-1-5-8-16,5-2-17 15,0-1-34-15,-4-1-185 16</inkml:trace>
  <inkml:trace contextRef="#ctx0" brushRef="#br0" timeOffset="13733.0909">20020 14591 609 0,'0'0'2'0,"0"0"-2"16,0 0 0-1,93-59 7-15,-72 36-7 0,-9 3 6 16,-9-3-6-16,-3-1 0 0,0 7 4 15,-10 3-1-15,-15 7-3 32,-6 7 14-32,-13 1-10 15,-3 14-4-15,2 6 0 16,10 4 6-16,11 2 20 16,19 3-22-16,5 0 0 0,5-2-3 0,32-2 2 15,8-4-3-15,7-6 0 16,9-6 2-16,2-7-7 15,-4-3 2-15,-4 0-12 16,-13-7-13-16,-10-4-26 16,-13-3-28-16,-7-3-10 15,-9-3 55 1,-3 1 23-16,0 2 8 16,0 3 6-16,0 4 64 15,0 6 27-15,0 4-31 16,0 0-60-16,6 4 0 15,10 7 22-15,10 2 11 16,2 2 4-16,0 0-15 16,-1 0-20-16,-7-2 2 0,-3-6-4 15,-9 0 1-15,-3-3-2 16,-1-4 1-16,-4 0-7 0,0 0 6 16,0 0 2-16,0-9-2 15,0-4-26-15,16-7-32 16,9 5 6-16,1 2-25 15,-5 5 35-15,-2 5 43 0,0 3 4 16,-3 0 62-16,6 5-14 16,6 4-11-16,-3 2 5 15,7 3-22-15,-2 0-21 16,5-2 13-16,-2 0-9 16,-1-4 5-1,2-3 12-15,-1-1-9 16,-6-4 12-16,-2 0-21 15,-4 0 4-15,-5-12 0 16,-3-2-10-16,-5-7-4 16,-4-6-8-16,-4-2-31 15,0-5 14-15,-7-3-26 16,-11-6-36-16,-4-2-14 0,-2 3 0 16,0 8 83-16,2 12 22 0,1 15 84 15,0 7-72 1,3 5-10-16,3 11-2 0,5 4 54 15,10 2-20-15,0 4 15 16,0 1-22-16,27 7 1 16,3-2 14-16,11 1-22 15,4 2-15 1,6-6 15-16,7-5-18 16,4-7 20-16,3-8-8 15,-1-9 2-15,-4 0 13 16,-6-5-29-16,-9-10 1 15,-10 1-4-15,-10-8-10 0,-9-1 6 16,-11-2-10-16,-5-3-38 16,0 4 17-16,0 7-14 15,-5 8 32-15,-6 9 9 16,-2 0 2-16,0 11-8 16,0 3 17-16,7 3 20 15,6 2-6-15,0-5-4 16,25 3 12-16,12-2 1 15,12-3-22-15,8-3 12 0,-1-6-5 0,-1-3-4 16,-8 0 3-16,-10-7-7 16,-5-5-11-16,-18-5 7 15,-11-3-16-15,-3-2-23 16,0-6 2-16,-16-3 15 16,-7-3 14-16,8-7 0 15,-2-4 3 1,5 2-85-16,8 5 78 15,-2 13 16-15,3 14 78 16,3 7 20-16,0 4-98 16,0 4 9-16,0 12-9 15,3 7 68-15,19 8-26 16,8 6 1-16,6 4-17 0,7 1 1 16,-4 0-10-16,4 1-17 15,-4-7 0-15,-9-7 0 16,-9-8 0-16,-9-11-5 15,-6-6-3-15,-3-4-3 0,0 0 6 16,-2-1 3-16,-1-13-26 16,0-6-184-16,0-4-178 31</inkml:trace>
  <inkml:trace contextRef="#ctx0" brushRef="#br0" timeOffset="13882.5187">21854 14355 603 0,'0'0'10'16,"0"0"-10"-16,0 0 0 16,0 0 22-16,0 0 18 0,179-17-7 15,-124 12-27-15,-12 0-6 16,-11 4-39-16,-16 1-76 16,-16 0-151-16</inkml:trace>
  <inkml:trace contextRef="#ctx0" brushRef="#br0" timeOffset="14053.2151">20975 14459 562 0,'0'0'0'16,"0"0"-51"-16,158-20 43 0,-60 11-23 15,14-3-20-15,2-1-51 16</inkml:trace>
  <inkml:trace contextRef="#ctx0" brushRef="#br0" timeOffset="14599.6688">22435 14352 576 0,'0'0'4'0,"0"0"-1"15,0 0-3-15,0 0 0 16,0 0 7-16,1 56-7 0,24-46 3 16,8 2 4-16,8-5-7 15,6 0-3-15,3-4 0 16,-4-3-8-16,-5 0 11 15,-12-1-31 1,-8-8-43-16,-4-6 38 0,-8 1 23 16,-1-6 13-16,0-2 23 0,-3 6-17 15,-2 1 18-15,3 7 1 16,-6 5 24-16,0 3-35 16,3 1-14-1,1 14 0-15,9 7 22 16,8 7 41-16,7 11-17 15,10 5 0-15,0 5-25 16,2 6 0-16,-3 0-18 16,-15-1-3-16,-12-7 4 15,-8-9 3-15,-2-14-5 0,0-11 20 16,0-8 30-16,-6-5 19 16,-10-1-30-16,-5 0-7 15,3-10-4-15,-2-6-19 16,7-8 9-16,4-5-20 0,5-6-12 15,-1-3-9-15,-5-6-45 16,-11 1-48-16,-7 6-34 16,-16 9-175-16</inkml:trace>
  <inkml:trace contextRef="#ctx0" brushRef="#br0" timeOffset="15314.4134">21507 14299 154 0,'0'0'227'16,"0"0"-186"-16,0 0-13 16,0 0 5-1,0 0 18-15,0 0-44 16,-25-3 4-16,21 4 16 0,-1 6-4 16,2-1-5-1,1 0 3-15,2-2-13 16,0-2 13-16,0 0-5 15,20-2 13-15,16 0 13 0,4-3-15 16,-3-7 8-16,-10-2-19 16,-11-1-16-16,-8-3 18 15,-8 1-15 1,0 1-2-16,0 5 16 0,-17 6-17 0,-7 3 0 16,-6 3-13-16,-11 13-10 15,2 8 21-15,-2 3-15 16,8-1-27-16,9 1-22 15,3-3-57-15,8-3-118 16</inkml:trace>
  <inkml:trace contextRef="#ctx0" brushRef="#br0" timeOffset="20463.5337">4438 16261 542 0,'0'0'28'0,"0"0"-6"16,0 0-21-16,0 0 33 16,0 0-6-16,0 0-20 0,0 0 13 15,0 0-21-15,0 0 3 16,0 0 10-16,0 0 2 15,0 0 9-15,0 0-8 16,0 0-3 0,0 0 2-16,0-2-15 15,9-3 2-15,-5 1-4 0,-4 1 2 16,0 3 0-16,0 0-2 16,0 0 6-16,0 0-8 15,-19 0-9-15,-5 5-28 0,-3 6 31 0,2 5 1 16,4 0 8-16,9 1-3 15,12 1 8-15,0 1-4 16,28-1 0-16,23 0-1 16,20-6-6-16,9-5 5 31,11-7 2-31,0 0 4 0,-9-10-3 16,-5-7 1-16,-8-2-2 15,-14-3-5-15,-13-1 1 16,-15-2-11-16,-21-3-29 15,-6-6-6-15,-3-1 43 0,-29-2-4 16,-2 1-5 0,-10 2-18-16,3 8 34 15,7 9 0-15,7 10 29 0,3 7-2 16,7 0-13-16,-1 9-14 0,10 6 1 16,5 6 2-1,3 4 23-15,11 5 7 0,27 3-12 16,13 1-5-16,11-2-10 15,6-1 1-15,3-7-7 16,-4-9 0 0,-13-5 6-16,-13-6-6 15,-11-4 0-15,-1 0 1 16,-4-7 1-16,0-6-4 16,-5-5 2-16,-5-5-27 15,-9-1 18-15,-2 3-14 0,-4 4-15 16,0 5 33-16,0 7 5 15,0 5 43-15,0 0-43 16,0 5 0-16,0 9 0 16,0 3 1-16,0 2 16 15,17-2-3-15,13-2-14 16,4-2 16-16,2-4-5 16,2-2-11-16,2-5 19 0,1-2-4 15,-4-1 0-15,-7-7 9 16,-6-4-8-16,-12-1-4 0,-11-2-9 15,-1-1 3-15,-1-1 2 16,-32 2-8-16,-4 1 0 16,-12 5-2-16,-1 4-1 15,-3 5 1-15,2 0-8 16,9 9 5 0,8 3-1-16,10-2 3 15,18 0-8-15,6-1 4 16,4-4-32-16,32-1 22 15,11-4 14-15,13 0 3 16,9-3-2-16,-2-8 3 16,1-3-1-16,-9-3 0 15,-8 1 2-15,-11 2-4 0,-16 0 2 16,-10 2 0-16,-10 3 7 0,-4 3-1 16,0 5 1-1,-21 1-3-15,6 0-4 0,-4 0-4 16,4 6-3-16,9 0 7 15,6 3-5-15,0-2 5 16,19 1-1 0,20 2 1-1,15 0 1-15,10 1 0 0,0 1-1 16,2-2 1-16,-14 0-1 16,-16-3 0-16,-17-5 0 15,-19 1 0-15,0 0 3 0,-12 3 9 16,-25 2 13-16,-8-2-23 15,-4-2-4-15,7 0-25 16,3-4 6-16,11 0 18 16,7 0 3-16,12 0 0 15,9-4-1 1,0 1 4-16,7-1-6 0,20-2-3 16,10-4 6-16,9 3 14 15,7-7-11 1,4 2 9-16,4-3 0 15,-9-2-9-15,-7 3 7 0,-12 0-6 16,-14 3-4-16,-10 3 8 16,-9 2-5-16,0 1 17 15,-9 5-8-15,-10 0-9 16,-8 0 1-16,7 8-4 16,-3 1-3-16,10 3 2 15,13 0 1-15,0-3 0 16,0-1 0-16,17 2 3 0,13-3-10 0,16-1 2 15,15-1-22-15,9-5-27 16,8 0-83-16,-2-2-136 16</inkml:trace>
  <inkml:trace contextRef="#ctx0" brushRef="#br0" timeOffset="21015.7667">7821 16155 458 0,'0'0'84'16,"0"0"-40"-16,0 0 19 0,0 0-22 15,0 0-4-15,0 0 11 16,19-10-31-16,-12 1-4 16,-5-6-8-16,-2-2-4 15,0-9 2 1,0-4-3-16,-2-8-23 15,-18-3 4-15,-7 0-43 16,1 4 34-16,-4 11 15 16,5 9 13-16,4 9 3 15,8 5 6-15,1 3-6 16,3 3-6-16,5 9 3 16,3 8 0-16,1 4 5 0,0 5 18 15,26 4 1-15,8 4 0 16,5-1-21-16,7-1 14 15,1-5-16-15,5-5 2 16,-6-6 0-16,-6-5-1 16,-7-6 1-16,-9-2-3 0,-9-4 0 31,-9-2-4-31,0 0 4 0,-6 0-12 16,0-8-31-16,-18-4-81 15,-27 0-151-15</inkml:trace>
  <inkml:trace contextRef="#ctx0" brushRef="#br0" timeOffset="21429.5464">7648 16085 326 0,'0'0'87'16,"0"0"7"-16,0 0-59 0,0 0-32 15,0 0-3-15,0 0 3 16,103-23-2-16,-38 15 2 16,0 0 0-16,3 2-4 15,-1 0 1-15,-5 1 0 16,-8 1 2-16,-7 2-2 15,-18 2 0 1,-8 0 0-16,-9 6 5 16,-4 5 6-16,-7 2 4 15,-1 2-9-15,0-2 30 16,5 0-22-16,2-3-6 0,2-3 6 16,2-2-9-16,3-2 3 15,2-3 8-15,5 0 7 16,5 0 15-16,2-7-14 0,2-4-8 15,-9-3 3-15,-3 0-11 16,-11-3 8-16,-7-3-4 16,-4 0-12-16,-24 2 20 15,-11 3-15-15,-2 5-1 16,0 7-4-16,-4 3-16 16,5 6 7-1,3 7-29-15,4 4-7 0,10-1-19 0,11-1-73 16,4-3-97-16</inkml:trace>
  <inkml:trace contextRef="#ctx0" brushRef="#br0" timeOffset="22393.9331">9493 15901 472 0,'0'0'59'0,"0"0"-9"15,0 0-43-15,0 0 0 16,0 0-3-16,0 0-2 0,-20 7 28 16,18 5 8-16,2 5-7 15,0 1-13-15,0-1-12 16,13 0 7-16,9-3-3 15,2-2-8-15,10-1 13 16,0-5-15-16,2-2 4 0,2-3 6 31,-5-1-9-31,-4 0 8 0,1-6-9 16,-5-3 5 0,-2-4-17-16,-8-3 7 0,-5-4-19 15,-10-2-6-15,0-6 9 16,0-1 8-16,-3-6-22 15,-13-1 6-15,-4 0-39 16,-1 5 7-16,4 10 61 0,5 10 3 16,2 6 40-16,10 5-22 15,0 0-21 1,0 0 1-16,0 0 15 16,0 0-7-16,0 0 3 0,0 0 13 15,0 0-20 1,0 0-3-16,-4 5 3 15,0 5 2-15,1 2 12 16,3 0-19-16,0-2 0 16,0-3 9-16,0 0-8 15,0-5-1-15,0 1 0 16,0-2 1-16,0 2-13 16,0 0 6-16,0 2-33 0,0 0-17 15,-13-2-116 1</inkml:trace>
  <inkml:trace contextRef="#ctx0" brushRef="#br0" timeOffset="23103.5922">9250 15738 312 0,'0'0'88'0,"0"0"-46"16,0 0-30-16,0 0 9 15,0 0-14-15,0 0 13 16,0-23 6-16,0 20-6 16,0 3-7-16,0 0 12 0,0 0-9 15,0 0 12-15,0 0-24 16,0 0-1-16,0 0-6 15,0 0-6-15,0 0-21 16,0 0-31-16,0 3-1 16,0 3 56-16,0 4-44 15,0-3-13-15,0 1-4 0,0 0-168 16</inkml:trace>
  <inkml:trace contextRef="#ctx0" brushRef="#br0" timeOffset="26040.2471">9466 15837 391 0,'0'0'3'0,"0"0"13"16,0 0 23-16,0 0-2 15,0 0-7-15,0 0 0 16,-3-4-14-16,3 4-2 16,0 0-14-1,0 10 6-15,0 6 29 16,0 11 7-16,15 3-14 15,11 4 4-15,4-1-29 0,0-4 1 16,3 2-4-16,0-8 4 16,-6-4-2-16,-8-6-2 15,-6-7 0-15,-8-4 7 16,-2-1-5-16,2-1 3 16,1 0 10-16,5-3-8 0,1-10 6 15,-5-3-13-15,4-3-4 16,0 0 0-16,-4 4-9 15,3 3-5-15,-5 5 7 16,-1 4 1-16,4 3-11 16,3 0-4-1,6 3 22-15,6 6 3 16,6-1 5-16,6 1 5 16,1-1-3-16,6-4-4 15,-1-2 18-15,4-2-1 16,-2 0 3-16,-6-9 7 15,-7 0-24-15,-6-4 6 16,-11-1-8-16,-9-3-1 0,-4-3-1 16,-11 0-2-16,-26-1-18 0,-14 4 4 15,-7 1-12 1,0 4 19-16,1 4-16 0,8 8 10 16,3 0 12-1,13 3-4 1,11 6 5-16,14-5-4 0,8 1 3 0,0 1-1 15,25-3 2 1,16-1 0-16,8-2 18 0,10 0-8 16,6-8 4-16,2-6 11 0,-7-4-24 15,-11 2 0-15,-17-3-1 16,-16 2 6-16,-15-3-12 16,-1-2 5-1,-1-5-6-15,-26 4 4 16,1-2-2-16,-4 4 1 15,5 4 4-15,4 5-6 16,6 9 5-16,5 3-1 16,2 0-15-16,7 12 17 15,1 7-12-15,4 3 12 16,26 6 1-16,13 6 1 0,11 1 7 16,9 2-9-1,4 1 3-15,-2-3 0 16,-10-5 1-16,-13-7-4 15,-12-7 0-15,-18-10 2 16,-3-3-3-16,-9-3 1 0,0 0 0 0,0 0 16 16,0-5-9-1,0-6-7-15,0-4-43 16,0-1 4-16,9 2-9 16,10 4 19-16,-3 5 15 15,-2 2 13-15,2 3-4 16,2 0 5-16,2 1 22 0,8 10 11 15,2 0 5 1,3 0-20-16,1 0-9 0,4-1 15 16,0-3-20-16,4-2 8 15,-3-2 1-15,-3-3-6 16,-5 0 7-16,-3-4-6 16,-3-6-8-16,-8-2 10 15,-6-1-10-15,-11-1-1 16,0 0 0-16,-7-1-10 15,-9 5 6 1,-2 2-2-16,6 7 7 0,-2 1-6 16,3 0 6-16,-2 2-7 0,5 8 0 15,8-3-4-15,0 3 3 16,0-1-5-16,8-1-23 0,20-3 11 16,3-2-25-1,1-3-32-15,-7 0-44 16,-10-8-265-16</inkml:trace>
  <inkml:trace contextRef="#ctx0" brushRef="#br0" timeOffset="26480.2553">11140 15819 390 0,'0'0'43'0,"0"0"-39"16,0 0 7-16,0 0 9 16,0 0 32-16,0 0 31 15,143 38-9-15,-97-23-64 0,-10-1-4 16,-6-1-6-1,-14-4 0-15,-10 0-3 0,-6-6 0 16,0 2-10-16,0-5 12 16,0 0-21-1,-12 0 14 1,7-2-15-16,0-7-36 0,5-1 49 16,0 3-10-16,4 4 20 15,10-3 8-15,3 4-8 16,7 0 14-16,1 2-4 15,8-1-3-15,1-2 25 16,1 0-19-16,1-4-10 0,-7 0-1 16,-6-1-1-16,-8 1-2 15,-6-4-27-15,-9-1-3 16,0 0 22-16,-6 3 9 16,-12-1 30-1,4 4 4-15,5 6-9 16,-1 0-13-16,-1 0-12 15,7 6-8-15,4 4-1 16,0 2 3-16,23-1-1 16,23 0 5-16,15 1-24 0,5 0-66 0,7-5-90 15</inkml:trace>
  <inkml:trace contextRef="#ctx0" brushRef="#br0" timeOffset="26735.5223">12453 15797 616 0,'0'0'69'0,"0"0"-60"15,0 0-8-15,0 0 30 16,0 0-21-16,0 0 12 0,65 40 7 16,-30-33-28-16,0-1 6 15,-1-1-1-15,-1-5-3 16,0 0 9-1,-5 0-10-15,-4-5-2 16,-4-5 0-16,-10-6-5 16,-4-4-31-16,-6-7-26 15,0-5-31-15,-12-5-42 16,-14-3-14-16</inkml:trace>
  <inkml:trace contextRef="#ctx0" brushRef="#br0" timeOffset="26936.1077">12597 15492 455 0,'0'0'1'15,"0"0"-1"-15,0 0 89 16,-12 64-39-16,31-34 18 0,15 4-20 16,4 5-20-16,9 4 18 15,3 0-40-15,3-4-2 16,1-7 6-16,-8-7-5 16,-4-11-5-16,-15-7 1 15,-11-6 4-15,-2-1 6 16,-7 0-11-1,1-1-8-15,-8-9-7 16,0-2-95-16,-15-5-134 16</inkml:trace>
  <inkml:trace contextRef="#ctx0" brushRef="#br0" timeOffset="27067.4642">12835 15683 553 0,'0'0'86'15,"0"0"-50"-15,0 0-3 16,0 0-33-16,0 0 0 15,0 0 6-15,164-29-6 0,-131 25-6 16,-9 2-64 0,-18-1-165-16</inkml:trace>
  <inkml:trace contextRef="#ctx0" brushRef="#br0" timeOffset="27252.3873">12304 15658 617 0,'0'0'0'15,"0"0"-21"-15,0 0-122 16,0 0 69-16,0 0-170 0</inkml:trace>
  <inkml:trace contextRef="#ctx0" brushRef="#br0" timeOffset="27784.2029">13709 15648 313 0,'0'0'300'15,"0"0"-300"-15,0 0 0 16,0 0 21-16,21 67 42 16,0-41-38-16,12 1-11 15,-2-4 2-15,5-6-14 16,-3-2-2-16,-2-8 6 16,2-4-5-16,-6-3 14 15,1 0-11-15,0-3 8 0,-4-11-2 16,5-2-7-16,-11-6-2 15,-6-2-1-15,-2-3-1 16,-10 0-7-16,0 5 4 16,0 6-13-16,0 8 14 0,0 4-5 15,-9 4 4 1,-1 0-16-16,4 2-4 0,4 5 24 0,2 0-8 16,0 1-1-1,14 1 2-15,16 1 9 0,8-1-2 16,5 4 0-16,-1-3 4 15,-2 1-2-15,-11-1 11 16,-13-2 23-16,-9-1 12 16,-7-3-26-1,0 1 9-15,0 0 11 16,-14 3-20-16,-16 0-4 16,-7 0-18-16,-12-3-20 15,-8-4-22-15,-13-1-68 16,-8 0-178-16</inkml:trace>
  <inkml:trace contextRef="#ctx0" brushRef="#br0" timeOffset="27937.8827">13659 15516 806 0,'0'0'2'0,"0"0"36"0,0 0-28 15,0 0-10-15,0 0-2 31,0 0-24-31,74-9-37 0,-65 15-119 16</inkml:trace>
  <inkml:trace contextRef="#ctx0" brushRef="#br0" timeOffset="29236.9686">15340 15708 255 0,'0'0'328'16,"0"0"-328"-16,0 0 0 15,0 0-8-15,0 0 8 0,0 0 48 16,12 58 9-16,-4-29-12 16,3 1-40-16,0-2-5 15,3-2 4-15,0-5 0 16,0-5-3-16,-1-7-1 15,-4-1 2-15,2-8-10 0,1 0 8 16,10 0 0-16,4-8-4 16,4-6 1-16,-2-3-1 0,-4-3-8 31,-2 1-6-31,-5 2 7 16,-8 4-22-16,-3 4 17 15,-6 9 16-15,0 0 2 0,0 0-2 0,0 3 4 16,0 8 2-16,0 0 20 15,15 0-26-15,8 2 0 16,7-4 10-16,9-4-9 0,5-3 7 31,-2-2 11-31,1 0-3 16,-6-4 24-16,-7-4-28 16,-10-2 1-16,-13-1 3 15,-7 0-15-15,0-2-2 0,-14 2 1 16,-25-2-8-16,-10 3-1 15,-10 4-2-15,-3 5-19 16,2 1 14-16,13 0 3 16,10 1 7-16,17 2 6 15,15-2 0-15,5-1-9 0,0 0-7 16,38-1 16-16,16-9 0 16,16-6 1-16,7-7-1 15,6 0 0-15,-4-6 2 16,-10 2-7-16,-13 1 1 15,-19 5-3-15,-19 4 6 16,-18 5-52 0,0 2 18-16,-20 6 35 15,-13 2 15-15,3 2-4 16,-3 2-9-16,9 5-2 16,9 1 12-16,7 2-12 0,8 0 0 15,0-1 2-15,14 3-2 16,16 3 3-16,14-1-3 15,1 3 0-15,0 2 1 0,-2 3 0 16,-5-2-1-16,-9 2 0 16,-8-3 5-16,-2-1-5 15,-8 1 0-15,-3-5 0 16,-4-1 7-16,1-6-7 0,-1-3 11 16,0-2-1-16,5-2-8 15,9 0 17-15,7 0-1 16,3-5-12-16,0-3-6 15,-3-5-26-15,-10-1 5 16,-5-2-4-16,-3 4 14 16,-7 3 11-16,0 4 1 15,0 3 38-15,0 2-29 16,0 0-3 0,0 0-7-16,0 9 11 15,0 3 18-15,0 0-8 16,6-1-17-16,11-1 0 15,-2-3 11-15,0-1-15 0,-1-2-5 16,6-4 3-16,6 0-32 16,-2-7-15-16,-8-7-136 15</inkml:trace>
  <inkml:trace contextRef="#ctx0" brushRef="#br0" timeOffset="29327.655">16482 15625 610 0,'0'0'0'15,"0"0"-4"-15,0 0 4 16,0 0-6-16,0 0-68 16,0 0-122-16</inkml:trace>
  <inkml:trace contextRef="#ctx0" brushRef="#br0" timeOffset="29559.4268">16875 15467 531 0,'0'0'21'0,"0"0"-17"15,0 0 36-15,-15 59 43 16,15-31-55-16,10 2-16 0,8 4 8 16,4 2-13-16,1 1-6 15,-5-3-1-15,-3-5-31 16,-1-11-15-16,-5-8-44 15,3-10-16-15,2 0 24 16,1-12-310-16</inkml:trace>
  <inkml:trace contextRef="#ctx0" brushRef="#br0" timeOffset="29775.2429">17153 15455 423 0,'0'0'33'15,"0"0"43"-15,-13 49 9 0,13-20-17 16,18 4-28-16,10 4-1 16,4 3-8-16,-3 3-28 15,-11-4-1-15,-5-3-4 16,-9-10-13-16,-4-9-8 0,0-10-16 16,0-5 7-16,-24-2 15 15,-7-3-68-15,-10-12-113 16</inkml:trace>
  <inkml:trace contextRef="#ctx0" brushRef="#br0" timeOffset="30113.1779">16985 15640 419 0,'0'0'3'0,"0"0"-3"16,0 0 0-16,0 0 36 15,0 0 12-15,155 3-22 16,-86-3-6-16,8 0-2 15,11-6-6-15,-1-6 14 0,-11 0-21 16,-9 2-2-16,-18-2-6 16,-16 0-21-16,-19 3-18 15,-14 1 21-15,0-2 21 16,-8 6 23-16,-17 1-9 16,1 3-9-16,-3 0 19 15,0 0-21 1,7 7 5-16,4 3 39 15,3 4-25-15,10-2-7 0,3 1 6 16,0-1-19-16,7 1 12 16,27 1-11-16,7-4-3 0,14-1 0 15,8-3-16-15,4-6-44 16,-5 0-31-16,-9-6 11 16</inkml:trace>
  <inkml:trace contextRef="#ctx0" brushRef="#br0" timeOffset="30498.4225">18019 15574 561 0,'0'0'48'0,"0"0"-48"0,0 0-2 16,0 0 1-1,0 0 1 1,0 0 31-16,11 31-11 0,9-13-6 16,-2-1 2-16,3-3-16 15,-5 1 3-15,-7-6-5 16,-2-4 2-16,-7-2 0 0,5-3-4 15,-5 0 4 1,4 0 20-16,4-10 0 0,10-6-20 16,6-1-5-1,6-3 5-15,3 2-4 0,2 3 4 16,-8 4 0-16,-5 3 2 16,-4 6-2-1,-6 2 0-15,1 0 10 16,3 0 7-16,4 8 23 0,-4 2-14 0,6 1-9 15,-8 2 11-15,-3-1-28 16,-6-3 0-16,-5 1-3 16,0 2-35-16,0-3-36 15,-5-3-226-15</inkml:trace>
  <inkml:trace contextRef="#ctx0" brushRef="#br0" timeOffset="30613.7115">18617 15507 589 0,'0'0'0'16,"0"0"-262"-16</inkml:trace>
  <inkml:trace contextRef="#ctx0" brushRef="#br0" timeOffset="32164.6144">15499 8592 513 0,'0'0'220'16,"0"0"-217"-16,0 0 2 16,0 0 9-16,0 0-13 0,0 0-1 15,42-10 15-15,-29 9-10 16,0 1-3-16,4 0-2 16,12-4-13-16,11 3-14 15,4-1-91-15,12-1-60 0,1 0-264 16</inkml:trace>
  <inkml:trace contextRef="#ctx0" brushRef="#br0" timeOffset="32375.4092">16888 8499 635 0,'0'0'104'0,"0"0"-64"0,0 0 9 16,0 0-17-16,0 0-32 0,0 0-1 0,95-22-3 31,-43 17-12-31,16 1-20 16,17 0-4-16,12-2-95 16,4 1-124-16</inkml:trace>
  <inkml:trace contextRef="#ctx0" brushRef="#br0" timeOffset="32545.7626">18318 8393 449 0,'0'0'86'16,"0"0"15"-16,0 0-31 16,0 0-29-16,143-17-17 15,-71 13-24 1,16 1 0-16,12 0-6 15,7 2-64-15,-2-3-86 16</inkml:trace>
  <inkml:trace contextRef="#ctx0" brushRef="#br0" timeOffset="32746.351">19979 8328 437 0,'0'0'299'16,"0"0"-299"-16,0 0-6 16,180-18 3-16,-89 14 2 15,18-2-10-15,4 2 3 16,5-1-175-16</inkml:trace>
  <inkml:trace contextRef="#ctx0" brushRef="#br0" timeOffset="33732.4307">15302 8842 450 0,'0'0'49'0,"0"0"-17"15,0 0-16-15,0 0 10 16,0 0 3-16,0 0-22 15,-88 0 18-15,57 0 4 0,-4 1 1 16,2 3 3-16,-3 2-23 16,-4 1-10-16,-10 5 0 0,-8 0-54 31,-6 2-52-31,-2 1-121 16</inkml:trace>
  <inkml:trace contextRef="#ctx0" brushRef="#br0" timeOffset="33947.6455">14716 9024 332 0,'0'0'81'0,"0"0"-42"16,0 0 36-16,0 0-32 16,0 0 7-16,0 0-7 0,22 48-24 15,-17-35-2-15,1 6-13 16,1 1-3-16,-1 5-2 15,6 5-5-15,-1 4-26 16,-2 7-78-16,-3 5-53 0,-2 4-49 16</inkml:trace>
  <inkml:trace contextRef="#ctx0" brushRef="#br0" timeOffset="34197.0888">14849 9791 129 0,'0'0'33'0,"19"56"27"16,1-31 25-16,-1-4-26 16,1 0 29-16,0 1-41 0,-4-2-20 15,0 2 1-15,-3 0-12 16,-3 2-6-16,-3 0-10 16,2 4 4-16,-9 3-11 15,0 2-23-15,0 3-43 16,0 1 27-16,0 1-39 15,0 2-6-15</inkml:trace>
  <inkml:trace contextRef="#ctx0" brushRef="#br0" timeOffset="34366.0692">15068 10698 63 0,'0'0'195'15,"0"66"-140"-15,0-33 16 16,0 2 5-16,-7-3 9 15,-2-2-56 1,0-1-11-16,4-4 8 0,2-4-26 16,3-1 0-16,0-4 5 15,0-3-5-15,0-3-41 16,3 1-32-16,14 0-1 16,1 3-29-16</inkml:trace>
  <inkml:trace contextRef="#ctx0" brushRef="#br0" timeOffset="34566.0932">15239 11318 580 0,'0'0'42'16,"0"0"1"-16,-38 55-8 15,30-32-6-15,4 3 5 16,4 3-34-16,0-2 2 15,0-1-6-15,0-7-27 0,14 1 10 16,2-3-135-16,0-1-156 16</inkml:trace>
  <inkml:trace contextRef="#ctx0" brushRef="#br0" timeOffset="35045.3099">15289 11684 501 0,'0'0'209'0,"0"0"-163"0,0 0-42 16,0 0 5-16,0 0-9 16,0 0 9-16,-15 18-2 15,15-12-4-15,12 0-6 16,12 1 3-16,12-2-16 16,8 4 12-16,15 0-15 15,9 2-1 1,5 2-65-16,5 2 60 15,-1-4 10-15,-1 3-39 16,-5-4-10-16,-4 0 20 16,-13 0-19-16,-6-2 0 15,-10 1 38-15,-2 2 25 0,-2 2-2 16,-1-3 2-16,-3 2 0 16,0 1 25-16,-2-2 4 0,0 0-27 15,-6 3 19-15,-5-4 6 16,-4 2 24-16,-2-3-9 15,-5 0 22-15,2 1-26 16,3-3-33-16,3 1-1 16,3 2-4-16,4-6 0 15,9 2-14 1,3 1-5-16,9-1 18 16,4 1-4-16,-4 0-23 15,1-1-65-15,-4 4 42 16,-8-3-20-16,5 2-124 15</inkml:trace>
  <inkml:trace contextRef="#ctx0" brushRef="#br0" timeOffset="35161.3244">17128 12179 414 0,'0'0'0'0,"0"0"-86"16,0 0-98-16</inkml:trace>
  <inkml:trace contextRef="#ctx0" brushRef="#br0" timeOffset="35392.7115">18456 12068 621 0,'0'0'113'16,"0"0"-101"-16,171-20-9 15,-115 13 36-15,-2 0-29 16,-9 1-10-16,-3 0 24 16,4 1-12-16,5-1-10 15,3 0-2-15,6-1-14 0,6-1-19 16,6-1-48 0,10 0-33-16,-2-3-59 15,4 2-248-15</inkml:trace>
  <inkml:trace contextRef="#ctx0" brushRef="#br0" timeOffset="35499.1584">19997 11844 546 0,'0'0'0'0,"0"0"-8"0,128-47 8 16,-81 30-65-16,1-2-114 16,-9 2-62-16</inkml:trace>
  <inkml:trace contextRef="#ctx0" brushRef="#br0" timeOffset="35869.1395">20580 11453 548 0,'0'0'124'16,"0"0"-42"-16,0 0 1 15,0-55-77-15,7 38 3 0,0 0-16 16,0-5 10-16,-1-2-3 31,2-2 13-31,-3-4 7 0,4-3 2 16,3-4-22-16,1-9-2 15,2-4 0-15,3-7-33 16,-4-5-11-16,-3-6 5 16,-6-2 5-16,-2-1 25 15,-3 4 10-15,0 9 2 16,0 7 32-16,0 4-15 0,0 6-7 15,-3 4 7-15,3 0-16 16,0-2-2-16,0 0 0 16,0-2-16-16,0 0 8 15,3 0-42-15,6-2-29 16,7-1-8-16,-1-2-96 16</inkml:trace>
  <inkml:trace contextRef="#ctx0" brushRef="#br0" timeOffset="36085.4035">20717 9889 410 0,'0'0'4'15,"-48"-59"-3"-15,36 28-1 16,8-1-32-16,4 1 32 16,-3 4 15-16,-2 0 90 15,-4 5 33 1,2 2-41-16,2 4-35 16,4-1-27-16,1 0-1 15,0-2-34-15,0-3-5 16,12-2-51-16,7-3-5 15,5-2-38-15,-3-5-101 16,-3-7 27-16</inkml:trace>
  <inkml:trace contextRef="#ctx0" brushRef="#br0" timeOffset="36251.2622">20499 8855 727 0,'0'0'10'0,"0"0"-8"0,-51-58 37 16,42 41-16-16,1-2 3 15,3 1-11-15,2-4-15 16,3-1-36-16,0-2-69 16,-4-4-182-16</inkml:trace>
  <inkml:trace contextRef="#ctx0" brushRef="#br0" timeOffset="36436.444">19704 8349 689 0,'0'0'0'0,"0"0"0"16,0 0 14-1,0 0-2-15,-118-53 26 0,108 48 0 16,8 0-20-16,1 4 0 15,1-2-18-15,-3 1-40 16,-5-4-80-16</inkml:trace>
  <inkml:trace contextRef="#ctx0" brushRef="#br0" timeOffset="36573.1596">18649 8188 715 0,'0'0'0'0,"0"0"-132"16,-153 0-128-16</inkml:trace>
  <inkml:trace contextRef="#ctx0" brushRef="#br0" timeOffset="37541.0516">5438 9213 644 0,'0'0'15'16,"0"0"22"-16,0 0-4 16,0 0-33-16,0 0-2 0,0 0 2 15,132-34 0 1,-76 29 3-16,9-3-3 0,9 2-6 16,10 1-2-16,8-1-58 0,4 2-43 15,2-1-22-15,-1 0-109 16</inkml:trace>
  <inkml:trace contextRef="#ctx0" brushRef="#br0" timeOffset="37753.2685">6958 9114 466 0,'0'0'103'15,"0"0"-103"-15,0 0-3 16,0 0-2-16,0 0 7 0,184-5-2 16,-117 2 0-16,12-2-3 15,8 1-3-15,8 0-65 16,5 0 10-16,2 0-15 16,-8-1-154-16</inkml:trace>
  <inkml:trace contextRef="#ctx0" brushRef="#br0" timeOffset="37891.3535">8128 9073 260 0,'0'0'76'15,"0"0"40"-15,0 0-16 0,0 0-46 16,0 0-17-16,151-11-21 16,-127 9 2-16,11 2-13 15,10 0-1-15,14 0-4 16,13 0 0-16,15 2-23 16,5 1-54-1,0 1-62-15,4-3-229 16</inkml:trace>
  <inkml:trace contextRef="#ctx0" brushRef="#br0" timeOffset="38098.8869">9764 9063 435 0,'0'0'204'15,"0"0"-155"-15,0 0-23 16,0 0-24-16,0 0 0 15,0 0-1-15,125 2-1 0,-75 1 0 16,9 1-2-16,5 0-35 16,7 2-74-1,0-3-49-15,-1 4-181 16</inkml:trace>
  <inkml:trace contextRef="#ctx0" brushRef="#br0" timeOffset="38644.9508">11292 9211 200 0,'0'0'13'15,"0"0"-13"-15,0 0-1 16,108 60 1-16,-79-45 10 0,-4 1-9 15,-3 1 38-15,1 3 16 16,-5-1-19-16,0 5-15 0,2 2 5 16,-3 1-4-1,-2 2-21-15,-9 2 0 0,-4 0 3 16,3 4-2-16,-3-1 1 31,2 0-3-31,2 2 1 0,-1 0 20 16,2-1-17-16,-1 1 2 15,-2 2 3-15,4-1-7 16,1-1 2-16,3 3-4 16,-3 3-11-16,0 5 11 15,0 2-15-15,-5 3-29 16,-4-2 0-16,0 1 6 0,0-1 37 16,0-2 1-16,0-4 6 15,0 2 29-15,0-3 1 16,0-1-20-16,8 1-1 15,-1 1-15-15,-7-3 0 16,0 2-2-16,0-1 1 16,0-1-1-1,-4 2 2-15,-5 0-7 0,0-1-12 16,1-2-22-16,-7-1-5 16,-5-1-86-16</inkml:trace>
  <inkml:trace contextRef="#ctx0" brushRef="#br0" timeOffset="38940.2878">11137 11671 320 0,'0'0'48'16,"0"0"18"-16,0 61 12 15,0-39-55-15,4-3 1 0,3-2 2 16,-2 0-1 0,2-2-8-1,-5 1-17-15,0-4-4 0,-2 1-3 16,0-4-35-1,-2 0 6-15,-16-1-13 0,-3-1-49 16,-8-2-12-16,-3 2-158 16</inkml:trace>
  <inkml:trace contextRef="#ctx0" brushRef="#br0" timeOffset="39309.5199">10601 11993 377 0,'0'0'197'0,"-155"33"-123"16,83-13-60-16,5 2 12 15,6-3 12-15,3 1 30 16,3-1-42-16,8-4-7 16,0 1-19-1,6-2-9-15,0 0-15 16,-7-1-5-16,-4 0-26 16,-7 0-12-16,-3 1-46 15,-2 0-1-15,-4 0 99 16,6-2 15-16,1 1 2 0,1-4 58 15,14 1 10-15,-4-1-50 16,0-1-18-16,-5 0 13 0,-9-4 40 16,-1 5-19-16,-2-1 62 15,-2 0-50 1,16-1-27-16,-4-3 35 16,2 1-56-16,-9-5-37 15,-6 3-13-15,-14-1-5 16,-8-1-32-16,-7 2-39 15,-11 1-53-15,-3 0-80 16</inkml:trace>
  <inkml:trace contextRef="#ctx0" brushRef="#br0" timeOffset="39541.989">7482 12430 45 0,'0'0'25'0,"-130"8"94"15,67-2 82-15,3 1-89 0,7 0-82 16,10-1 25-16,6 0-24 15,2 1 4-15,6-3-28 0,0 0-3 16,7-2 5 0,-2 0-9-16,-9-2-7 15,-5 2 1-15,-7-1-19 16,-3 1 25-16,5-2 16 0,-2 0 35 0,5 0-45 16,1 0-6-16,-1 0-20 15,-2-5-68-15,-3-2-135 16,-8-3 1-16</inkml:trace>
  <inkml:trace contextRef="#ctx0" brushRef="#br0" timeOffset="39925.8718">5964 12465 338 0,'0'0'407'0,"-131"3"-374"0,81-3-32 0,10 2 29 16,8-2-8-16,1 0 0 15,4 0-20-15,2 2 3 16,7-2-10-16,3 0-2 15,2 0-2-15,3 0 4 16,-4-4-29-16,-4-6 15 16,-3-5 7-16,-4-5-1 15,-6-3 12-15,-7-6-4 0,-5-7-1 16,-2-6-4 0,-3-4-49-16,-2 3-10 0,-5 7 8 15,-5 6-18-15,-1 4 79 31,1 7 9-31,2 2 71 0,3 3 27 16,13-2-60-16,9 1 6 16,5-2-26-16,6 0-16 15,6-4-1-15,4 2-10 0,2-2-2 16,0 1 0 0,-2 1-25-16,1 1-22 0,-1 0-11 15,-4-2-40-15,-1 1-33 16,-4-3 34-16</inkml:trace>
  <inkml:trace contextRef="#ctx0" brushRef="#br0" timeOffset="40072.8278">4402 11596 442 0,'0'0'110'16,"-42"-46"-81"-16,23 22-29 0,1-2 0 16,-9-2 0-16,-2 0 1 15,-1-3 30-15,3-3 7 0,1-3-22 16,7-2-16-16,-1-2-18 15,1-6-58-15,-5-3-118 16</inkml:trace>
  <inkml:trace contextRef="#ctx0" brushRef="#br0" timeOffset="40210.9262">3853 10669 334 0,'0'0'0'0,"0"0"-217"16</inkml:trace>
  <inkml:trace contextRef="#ctx0" brushRef="#br0" timeOffset="40279.541">3832 10549 131 0,'0'0'111'0,"0"-49"-111"16,0 19-19-16</inkml:trace>
  <inkml:trace contextRef="#ctx0" brushRef="#br0" timeOffset="40437.846">4156 10157 219 0,'0'0'251'0,"0"0"-251"15,88-48-10-15,-30 25-22 16,13 2 14-16,7-4-16 15,7 5 7-15,-7 0-4 16,2 1-14-16,-12 2-190 16</inkml:trace>
  <inkml:trace contextRef="#ctx0" brushRef="#br0" timeOffset="40615.4908">4996 9861 688 0,'0'0'6'16,"0"0"1"-16,0 0 4 15,0 0 2-15,-51-48-4 16,51 36-3-16,0-3-4 16,0-2 4-1,9-2-6-15,12-2-34 0,4-6-58 16,-1-1-98 0</inkml:trace>
  <inkml:trace contextRef="#ctx0" brushRef="#br0" timeOffset="40780.3645">5158 9544 315 0,'0'0'214'16,"0"0"-204"-16,0 0-3 15,0 0 15-15,136-50-15 16,-87 40 1-16,8 0-8 16,11 1-27-16,1-3-106 15</inkml:trace>
  <inkml:trace contextRef="#ctx0" brushRef="#br0" timeOffset="40942.3406">6195 9311 353 0,'0'0'373'0,"0"0"-373"0,0 0-30 16,0 0-52-16,0 0-18 15,0 0 18-15,136-33-125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6:25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8674 6875 479 0,'0'0'2'0,"0"0"0"16,0 0 1-16,0 0 3 16,15-62 16-16,-14 42 12 0,-1 1-16 15,0 2-5-15,0 5-5 16,0 5 19 0,0 4-12-16,-18 3-5 15,-10 0-10-15,-12 12-19 16,-5 7 13-16,0 3 5 15,5 7 2-15,13 3 2 16,9-3-3-16,14-1-1 16,4-3-5-16,0-8-11 0,19-6 6 15,5-8 11 1,6-3 1-16,11 0 24 0,4-12 2 16,5-2-26-16,-4-3-2 15,-3 0 1-15,-11-2-14 16,-4-1-1-16,-9 2-11 15,-3 5 2-15,-11 2 17 0,-2 7 3 16,-3 4-2-16,0 0-53 16,0 4 42-16,-6 9 17 0,1-1 4 15,5 1 9-15,0-3-13 16,0-1 2-16,5-2 5 31,16-2-5-31,1-5-1 16,5 0 26-16,3-4 3 0,3-10-7 15,-1-3-7 1,-3-3-12-16,-7-1 3 0,-9 0-7 16,-13-1-23-16,0 1-4 15,-8 3-6-15,-19 2 12 16,-2 5 15-16,9 8 6 16,-1 3 5-16,6 0-5 0,5 0-2 15,5 2 2 1,5 2-6-16,0 1-6 0,19 0 6 15,19 0 6 1,11 1 0-16,9 0 0 16,4-1 0-16,1-2 2 15,-12 0-2-15,-9 1 2 0,-22 0 6 16,-11-4 0 0,-9 3 23-16,0 3-1 0,-17 1 9 15,-16 5-20-15,-1-3-18 0,1 0 2 16,4-2-3-16,9-4-24 15,11-1 20-15,4-2-6 16,5 0 9 0,0-9-2-16,21-6-21 0,21-2 11 0,4-4 8 15,5 0 5 1,4-4 0-16,-2 0 0 16,-9 0 0-16,-5 3-2 15,-18 5 2-15,-20 9-3 16,-1 3-7-16,-10 5-21 15,-22 5 10-15,-9 7 8 0,2 3 13 16,6-1-2 0,11-2 5-16,8-1-3 0,14-3 0 15,0-1-5-15,10 0-8 16,28-4 10-16,4 4-1 16,7-2 4-16,6 0 0 0,-4 0 0 15,-12-2 5-15,-12-1 7 16,-14 0 82-16,-13 0-76 15,0-1 11 1,-8 3 34-16,-18 4-29 16,-10-1-16-16,6 0-18 15,5-1-3-15,7-4-28 16,6-2-66-16,12 0-141 16</inkml:trace>
  <inkml:trace contextRef="#ctx0" brushRef="#br0" timeOffset="338.5459">9815 6598 487 0,'0'0'18'15,"0"0"-3"-15,0 0 28 32,-107 50 10-32,96-33-9 15,8-3-40-15,3 2 5 0,0-3-8 16,17-3 7-16,10-3-8 15,12-5 0-15,3-2 12 16,12-3-9-16,1-11 0 16,-1-5 1-16,-8-2 1 15,-18 0 0-15,-19-4 3 16,-9 2-4-16,-5 0 18 0,-33-2-18 16,-15 4 1-16,-1 9-5 15,-6 7-18-15,2 5 10 16,9 2-27-16,7 13-26 15,12 2 14-15,15 2-58 16,15 0-21-16,0-4-95 16</inkml:trace>
  <inkml:trace contextRef="#ctx0" brushRef="#br0" timeOffset="1017.6075">10313 6532 628 0,'0'0'8'16,"0"0"13"0,0 0-5-16,0 0-2 15,0 0 5-15,-130 14-7 0,121 0 8 16,9 1-16-16,0 2 0 16,0-2-8-16,20-1 2 15,11-1-4 1,14-4-6-16,5-4-15 0,12-4 7 0,6-1-11 31,3-6-14-31,4-8-23 0,-6-3-15 16,-12-3 23-16,-19-1 36 15,-9 1 24-15,-17 3 0 16,-12 3 57-16,0 5 14 16,0 1-9-16,-20 5-30 15,-2 3-11-15,1 0-21 16,5 0 0-16,2 3-3 15,7 3 3-15,2 0 0 0,5-1-1 16,0 0 0 0,0 1-2-16,14-3-2 0,14-3-16 0,6 0 20 15,5 0-18 1,-2-2-16-16,-2-4-20 0,-2-3 7 16,-2 0 17-16,-6 1 23 15,-8 0 8-15,-7 2 3 16,-6 4 6-16,-4 1 6 15,0 1 12-15,0 0-24 16,0 0-3-16,0 0 15 16,0 3 13-1,0 3 7-15,8-2-30 16,5 3 0-16,10-4 13 16,2-1-17-16,6-2 11 15,6 0 8-15,-3-3 2 0,3-6 13 16,-7-1 0-1,-11-2-17-15,-8 2 16 0,-11-1 4 16,0 0 8-16,0 2-22 16,-17 1-19-16,-2 2-5 0,-8 3-1 15,-12 0-39-15,-1 3-48 16,-2 0-57-16,4 0-143 16</inkml:trace>
  <inkml:trace contextRef="#ctx0" brushRef="#br0" timeOffset="1908.3021">11144 6104 653 0,'0'0'0'0,"0"0"-15"15,0 0 12-15,0 0 3 0,29 53 10 16,10-24 40-16,11 6-41 15,5 3 6-15,2 5-10 16,-13-1-5-16,-3-4-1 16,-16-9-38-16,-14-7-18 15,-2-13 26 1,-9-4-3-16,0-5 12 16,-17 0 16-16,-19-2-65 15,-4-9-87-15,-3-1 17 16,8-4 140-16,10 1-14 15,7 1 30-15,11 1 13 16,7 4 66-16,0 4-33 16,9 1-49-16,19-1-12 0,10 0 0 15,4-1 21-15,9-3 20 16,7-1-14-16,2-1 19 16,5-2-19-16,-6-3 7 15,-8-1-13-15,-10 1-4 16,-21 0 5-16,-12 4 6 15,-8 1 3-15,0 3 35 16,-28 2-27-16,-6 4-38 0,-11 2-1 0,2 5 0 16,1 10-4-16,8 2 4 15,12-2-3-15,16 1-1 32,6-1-16-32,3-3 8 15,35 2-16-15,16-4-14 0,14-5 41 16,10-5-21-16,4 0 1 15,0-3 6-15,-10-9-17 16,-13-2 23-16,-15 2 2 16,-14 0 7-16,-17 2 17 15,-13 1 10-15,0 3 43 0,0 1-18 16,-28 5-45-16,-8 0-7 16,-1 0-2-16,-4 10-1 15,8 5-9-15,3-3 7 0,13-1-21 16,8-1 7-16,9-1-15 15,0-5 21-15,1-2-10 16,29-2 21-16,8 0-3 31,6-5 9-31,3-9-8 0,-4-7-2 0,-11-2-11 16,-16-6-7 0,-15-2 10-16,-1-3-77 15,-7-7 2-15,-20-3 37 16,-6-4-12-16,-1 2 64 15,1 5 27-15,4 12 128 16,16 10-10-16,1 11-57 16,8 8-26-16,0 0-62 15,4 17-11-15,0 9 11 0,0 12 10 16,13 9 5-16,6 14-15 16,-7 13-11-16,-12 11-45 15,0 7-169-15</inkml:trace>
  <inkml:trace contextRef="#ctx0" brushRef="#br0" timeOffset="2909.4815">8715 7370 519 0,'0'0'77'0,"0"0"-41"16,0 0 4-16,0 0-39 0,0 0 16 15,0 0-13-15,0 0 32 32,-11 33 23-32,21-12-36 0,2 2-13 15,2 0-8-15,6 2 2 16,-2-4-3-16,5-5-1 16,-1-5-10-16,-1-4 9 15,-2-4-21-15,-1-3 19 16,3-4 2-16,-4-9 0 15,-4-4 1-15,-4-5-23 0,-2-2 10 16,-2 0 10-16,-3 4-7 16,9 6 4-16,-8 6 3 15,-1 4-3-15,1 4 0 16,1 0-16-16,1 3 22 16,3 6 13-16,4 3 1 15,6 2 4-15,0-3-12 0,5 1-2 16,-3-5 2-16,0 0-6 15,-2-4 0-15,-6-3-2 16,1 0 2-16,-4 0 0 16,3-3 10-16,4-6-9 0,-2-7 5 31,5-2-6-31,-1-3 0 16,-1 1-3-16,0 3 3 15,-5 4 0-15,0 6 0 0,-7 4 3 16,-4 3-10-1,2 0 3-15,2 0 4 0,-1 9 14 16,8-1-12-16,2 2 3 16,-3 0 1-16,6-1-6 15,-8-3-10-15,-3-5-21 0,-6 0-27 16,0-1 16-16,0 0 29 16,-8-5-86-16,-16-7-239 15</inkml:trace>
  <inkml:trace contextRef="#ctx0" brushRef="#br0" timeOffset="3209.9245">9166 7134 452 0,'0'0'68'0,"0"0"-15"16,0 0 19-16,0 0-27 0,0 0-33 16,-7-45-8-1,7 42 4-15,3 2-7 16,5 0-2-16,0-1-3 0,-2 2-7 15,5 0 7-15,2 0-19 16,3 7 1-16,10 10 21 0,5 4 2 16,10 6 9-16,4 4-4 15,4 4-2-15,-2 1 10 16,0 2-14-16,-6-4 0 16,-7 1 0-16,-8-7-2 15,-10-5-8-15,-7-6-11 0,-3-7-12 16,-5-6 18-16,-1-4-16 15,0 0-6-15,-1 0 8 16,-24-4-173-16</inkml:trace>
  <inkml:trace contextRef="#ctx0" brushRef="#br0" timeOffset="3710.9222">9405 7335 409 0,'0'0'93'0,"0"0"-57"16,0 0-35-16,0 0 7 0,0 0-7 15,0 0 12 1,112-36 16-16,-72 22-25 0,4-1-1 16,-3-1-3-16,-11 0-15 15,-10 2 5-15,-15 0-26 0,-5-1-6 16,0 2 42-16,0 1 2 31,-16 2 34-31,3 4-6 0,6 4 1 16,1 2 8-16,-1 0-39 15,2 2-2-15,4 9 2 0,1 3 1 16,0 3 6 0,1 3 3-16,24 2-5 15,9 3 11-15,2-3-16 16,-2-1 1-16,-8-5-7 16,-5-6 0-16,-10-4-11 15,-7-5 7-15,-1-1 9 16,-1 0 1-16,2-7 15 15,2-9-15-15,6-4-2 0,6-2 0 16,2 2 0-16,3 4 2 16,0 2 0-16,-3 6 16 15,-4 5-9-15,-7 2 15 16,-1 1 21-16,-6 0-33 0,5 8 15 16,1 5 2-16,-1 3-16 15,7 0 1-15,-2 1-12 0,2 0-4 16,2-1-7-16,-6-3-54 15,0 1-39-15,-2-6-65 16,-1-8-290-16</inkml:trace>
  <inkml:trace contextRef="#ctx0" brushRef="#br0" timeOffset="4529.7724">10361 7144 650 0,'0'0'16'16,"0"0"-16"-16,0 0 0 15,0 0 29-15,0 0-9 16,94 49 3-16,-49-32-12 16,1-3-7-16,-4-2-8 0,-4-3 0 15,-14-4-8-15,-12-3 6 16,-2-2-17-16,-5 0 15 15,-2-2 4-15,-1-8-1 32,-2-2-2-32,0-4-22 0,0-1 19 15,0 1 5-15,0 0 4 16,0 2 1-16,0 6 3 16,0 4 0-16,7 4-6 15,2 0 0-15,3 0 3 16,4 6 18-16,-2 3-7 15,5 2 0-15,-2 0-4 0,-3-2-2 16,-2 1-3-16,-1-3-2 16,-5-3-17-16,-3-4 2 15,-3 0-3-15,0 0 18 16,0 0 0-16,0-6-7 16,0-5-26-16,4-2 7 15,5-2 18-15,3 0 6 0,0 3 2 31,1 2 0-31,-7 3 14 0,2 5 1 0,-5 2 13 0,-2 0-18 32,2 0 13-32,2 0 18 15,7 4-31-15,0 2 2 16,5-3-2-16,6 0-9 0,-2-3 9 16,6 0 1-16,-2-2-9 15,-6-5 5-15,-4-4-7 16,-6-2-2-16,-5 2-13 15,-4 0-17-15,0-2 3 16,-9 2 5-16,-10-1 6 16,1 2 17-16,5 3-8 15,1 3-1-15,8 4 7 0,4 0-4 16,0 0-35-16,0 4 32 16,0 6 10-1,9 1 8-15,15 4-3 16,8-1-3-16,6 0 10 15,5 0 7-15,-6 0 9 16,-7-3-12-16,-12-3-11 16,-12-1 18-16,-6-3-10 0,0 2-5 15,-3-1-3 1,-26 1-5-16,-3-3-36 0,-4-3-67 16,2 0-181-16</inkml:trace>
  <inkml:trace contextRef="#ctx0" brushRef="#br0" timeOffset="5018.5945">11049 6777 535 0,'0'0'50'0,"0"0"-50"0,0 0 0 31,0 0 14-31,0 0 40 0,120 52 7 15,-61-25-21-15,5 5-36 16,5 0 11-16,-6 1-15 16,-11 0-12-1,-14-2-16-15,-19-3-49 0,-10-6-18 16,-9-7-32-16,0-8 31 16,-13-4 79-16,-17-3 2 15,-10 0-28-15,-6-6 6 16,1-6-36-16,6-8 73 15,9 1 135-15,11-1-59 16,14-1-40-16,5-1-4 0,5 0-27 16,27 6-5-16,6 3 0 15,7 4-3-15,-2 6 2 0,3 0 1 16,-1 3 39-16,-2 0 38 16,-1 10-20-16,-5-1 10 15,-12 2-1-15,-8 1-45 16,-17-1-3-16,0 0-9 15,-6-2 17-15,-12-1-14 0,0-1-10 32,3-4-2-32,9-1 0 15,6-2-17-15,0 0 11 0,0-3-22 16,4-9-68-16,17-5-101 16,11-2-23-16</inkml:trace>
  <inkml:trace contextRef="#ctx0" brushRef="#br0" timeOffset="5351.8346">11893 6861 428 0,'0'0'97'16,"0"0"-57"-16,0 0 29 15,0 0-30-15,-30 48 6 16,27-37-18-16,3-3-10 16,0 0-10-16,0 0-7 15,0-4 0 1,0-2 0-16,9 1-9 15,12-3 2-15,4 0 1 16,0-5-7-16,-1-4 12 16,-11-3-25-16,0 1 7 15,-5-3 16-15,-5 0 3 16,-1-1 18-16,-2 7 0 0,0 2-2 16,0 5 26-16,0 1-37 0,0 0-5 15,0 1-5-15,0 6 4 16,0 2 1-16,0-1 0 15,11-1-30-15,15-2 14 16,11-1-54-16,10-4-78 16,-1 0-59-16</inkml:trace>
  <inkml:trace contextRef="#ctx0" brushRef="#br0" timeOffset="5795.4229">12261 6796 666 0,'0'0'0'15,"0"0"4"-15,0 0 0 16,0 0-4-16,0 0 32 16,0 0 0-1,-100 53-17-15,100-41-11 0,0-3-4 16,17 1 1-16,8-4 1 16,0-2-2-16,5-4 0 15,6 0 0-15,-1-2 1 16,1-11-1-16,-4-1-6 0,-7-5 5 15,-2-2 0-15,-9-1 1 0,-8-6-11 32,-6-3 2-32,0-4-1 15,-10-5-13-15,-12-10 22 0,1-2-3 16,1 2 4-16,5 11 8 16,7 12 22-16,6 16 16 15,2 7-19-15,-2 4-27 16,2 7-9-16,0 11 9 15,0 9 8-15,0 6 3 16,17 9-2-16,13 0-3 16,7 0-6-16,9-1 0 0,2-4 0 15,-3-8-17 1,-5-5 8-16,-15-8-27 0,-10-9-16 16,-13-4-12-1,-2-3-36-15,-12 0 69 16,-30-3-103-16</inkml:trace>
  <inkml:trace contextRef="#ctx0" brushRef="#br0" timeOffset="6172.4729">12294 6665 528 0,'0'0'16'0,"0"0"-16"16,0 0-19-16,0 0 13 16,175-36 1-16,-111 31 10 15,-5 5-4-15,-4 0 6 0,-6 0 13 16,-15 0 27-1,-8 7-25-15,-12 5 20 0,-5 2-1 16,-9 2-24-16,0 1-2 16,0-2-2-16,0-2-13 15,0-2 10-15,0-5-10 16,10-3 0-16,1-1 13 16,11-2-9-16,0 0 1 0,1-3 12 15,-1-6-17-15,-11-4 12 16,-1 0-11-16,-10-3-1 15,0-2 13-15,-26-1-13 0,-14 1 0 16,-6 2-1-16,-4 3-6 16,-5 6 7-16,2 0-22 15,8 3-30-15,9 4-10 16,17-3-3-16,16 1 8 16,3-3-22-16,22-1-7 31,27-2-208-31</inkml:trace>
  <inkml:trace contextRef="#ctx0" brushRef="#br0" timeOffset="6397.4324">12989 6542 332 0,'0'0'78'15,"0"0"15"-15,0 0-44 16,142 50-8-16,-121-38-23 16,-5-4 36-16,-6-3-27 0,-10-3-8 15,0-2 9-15,0 0-9 0,0 0 15 16,-10 0 2-16,-6-4-28 31,7-10 13-31,3-6 4 0,6-5-24 16,0-6 12-16,13-2-13 15,15-2-23 1,6 0 9-16,6-1-61 0,-5 8-93 16,-3 6-372-1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08:15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7603 7856 81 0,'0'0'43'0,"0"0"24"0,0 0-39 16,0 0 11-16,0 0-17 15,0 0-9-15,0 0 3 0,0 19-1 16,0-17-5-16,0-1 11 16,0-1-6-16,0 0 13 15,0 0 15-15,0 0-10 0,0 0 7 31,0 0-5-31,0 0-8 16,0 0 10-16,0 0-19 16,0 0-4-16,0 0-3 15,0 0-11-15,6 0 13 0,3 0-13 16,7 0 0-16,-2 0 1 0,5 0 2 16,3 0 1-16,-2-1-4 15,1-1 0-15,2-1-6 16,3 1 6-16,-1 2-4 15,-1-2 2-15,-1 1 4 16,11-1-5-16,-4 1-3 16,4 0 6-16,-2-1-2 0,4 1 2 31,-1-1-12-31,-1 2 10 0,-4 0-4 0,0 0-6 16,-5-1-3-16,-1 1 1 15,0 0 12-15,3 0-6 16,0 0-1-16,1 0 7 15,0-1 1 1,2-2 0 0,-2 3-3-16,2 0 8 0,-3-3-7 15,3 3 3-15,0 0 0 16,0 0-2-16,4 0 3 16,-1 0-1-16,-2 0 0 15,5 0 2-15,0-1 0 0,4-1-2 16,-3-1 1-16,0 0 1 15,0 1-2-15,1-1 0 16,-2 0 0-16,-5 1 1 16,5 1-1-16,0-2 0 15,-2 3 0 1,4-3-1-16,0 0 3 0,4 1-2 16,4-1 0-16,2-2 0 15,-1 4 0-15,-2-5 0 16,2 4 0-16,-4-3-1 15,1 3 2-15,-2-3-1 16,-1 3 0-16,2-1 0 16,-5-1-1-16,2 2 1 15,1-2 0-15,-1 1 1 0,1 2 2 16,-7-1-3 0,-4-1 0-16,-2 3 1 0,-1-1-3 15,-2 1 2-15,4-1 0 16,-2-2 8-16,5 2-8 15,1-1 6-15,5 1 1 0,0-1-5 16,-5 2 10-16,0 0-12 16,0 0 0-16,-2 0 1 15,2 0-1-15,3 0 0 16,-2 0-1-16,-1 0 5 0,0 0-6 16,-2 0 2-16,6 0 0 31,-3 0 1-31,-1 0-1 15,-3 0 0-15,-5 0-1 16,4 0 5-16,-6 0-6 16,5 0 2-16,0 0 0 15,0 0 0-15,2 0 4 0,3 0-4 16,-3 0 9-16,3 0-8 16,-3 0 12-16,-1 0-13 15,6 3 0-15,2-1 3 0,0-2-3 16,0 1 0-16,2-1-2 15,6 0 7-15,-2 0-1 16,3 0-1-16,-2 0 1 16,0 0 3-16,-2 0-7 15,4 0 0-15,-4 0 5 0,2 0-5 16,-1 0 1-16,-2 0-1 16,0 0 3-16,-2 0-4 15,-1 0 1-15,3 0 0 16,-1 0 0-16,0 0 2 15,1 0 0-15,-1 3-2 16,1-3 0 0,3 1 0-16,-1-1 0 15,-4 0 0-15,5 0-1 16,-3 0 5-16,5 0 1 16,-2 0-5-16,6 0 1 15,-5 0-1-15,5 0 0 16,-8 0 0-16,3 0-2 15,3 0 7-15,-2 0-5 0,3 0 0 16,2 0 0-16,1 0-1 0,0 1 1 16,4-1 0-16,-3 2-3 15,-1-2 7-15,-2 1-4 16,2-1 0 0,3 0 1-16,-3 0-3 0,1 0 2 15,-2 2 0 1,3-2 0-16,0 0 1 15,-5 0-1-15,3 0 0 16,-1 0 0-16,-2 0 0 16,2 0 0-16,0 0 0 15,0 0-1-15,1 1 1 16,0 1 0-16,-3 1 0 16,2-3 2-16,2 2-3 0,-3 0 1 15,4-1 0-15,2 0-1 0,1 2 1 16,-2-3 0-16,-2 2-2 15,6 0 6-15,-4 1-10 16,0-1 6-16,3-2 0 16,1 2 2-16,-4 0-2 15,-3-1 0 1,-1 2 0-16,-2-2 4 0,2 2-5 16,-2-3 1-16,3 3 0 15,-9-3-1-15,3 0 2 0,2 1-1 16,-3 1 0-16,4-1 0 31,2 1 0-31,0-1 0 16,1 1 0-16,2-2-4 0,-3 1 11 15,3 0-7-15,-3 2 0 16,6-3 0-16,-5 3 0 16,3-1 0-16,-3-2 0 15,-2 1 1-15,5 0 1 16,-6 1-2-16,2 1 0 15,-5-3 1-15,4 3-2 0,-2-2 1 16,-3 2 0-16,-3-3-4 16,-8 1 6-16,-4-1-2 15,-2 0 0-15,-3 0 4 0,0 0-4 16,3 0 0-16,-2 0 0 16,0 0 0-16,7 0 0 15,2 0 0 1,3 2 8-16,7-1-7 15,-3-1 10-15,11 2-11 16,1-1 0-16,6-1 8 16,2 3-3-16,-2 1-5 15,1-1 6-15,-3 0-4 16,-1-1-2-16,3 3 0 16,0-3 0-16,3 4 10 0,0-2-10 15,-9-1 0-15,-4 1-7 16,-3-1 16-16,-7-1-14 15,-10 1 5-15,-9-3 0 16,-12 2 5-16,-9-2-5 16,0 0 0-16,0 0 7 15,0 0-7-15,0 0 3 0,0 0-3 16,0 0 0-16,0 0 1 16,3 0-1-16,-3 0-5 0,0 0-6 15,0 0-71 1,-5 0-170-16</inkml:trace>
  <inkml:trace contextRef="#ctx0" brushRef="#br0" timeOffset="2381.9813">1341 9062 277 0,'0'0'31'15,"0"0"-30"1,0 0 7-16,0 0 13 16,0 0-14-16,0 0 10 15,5 0-13-15,-5 0-1 16,0 0 0-16,0 0-1 16,0 0 8-16,0 0 7 15,0 0-3-15,0 0 13 0,0 0-15 16,0 0 2-1,0 0 6-15,0 0-12 0,0 0 4 16,0 0-6-16,3 0-4 0,0 0 3 16,0 6-2-1,6 1 8-15,-1 3 15 0,0 4-12 16,6 2 10-16,-2 3-21 31,4 2 1-31,-3 3 15 0,-2 4-17 0,3 2 6 0,-6 4 16 16,0 2-8-16,-8 6-3 31,0 1-9-31,0 4-2 16,0-4 10-16,0-5-12 15,0-2 0-15,0-8-3 16,0-5 6-16,0-1-3 16,0-5 0-16,4-3 4 0,-4-4-5 15,0-3 1-15,0-2-10 16,0-2-11-16,0 2-55 15,0-4-65-15,0-1-146 16</inkml:trace>
  <inkml:trace contextRef="#ctx0" brushRef="#br0" timeOffset="4037.006">1452 9059 44 0,'0'0'154'16,"0"0"-133"-16,0 0 34 16,0 0-9-16,0 0-11 15,0 0 8-15,33-10-9 0,-32 10 0 16,3-1 8-16,-4 1-18 15,2-2 17-15,4 2-21 16,0-1-19-16,13-1 15 16,2 1-12-16,9-2 3 15,10 0 4-15,5-1-8 16,13 0 5-16,2 0-8 0,10-1 1 16,4 0-1-16,-2 1 0 15,2-2 0-15,-2 2 0 16,3-3 1-16,5 1-2 0,6 0-4 15,0-3-7-15,-2 1 12 16,-1-2-6-16,-9 3-4 31,-11-3 7-31,-8 4 2 0,-13 0-3 16,-12 0 3-16,-9 4 1 16,-7-1-2-16,-5 0 2 15,2 0 0-15,-1 1 10 16,3-1-7-16,3-2 4 15,-5 2-7-15,5 2 0 16,-6 1-2-16,-6-1 2 0,-2 1 0 16,2 0 4-16,-4-2-4 15,0 2 8-15,5 0-8 16,-2 0 0-16,9 0 8 16,1 7-8-16,4 1 0 15,1 3 21 1,1 2-11-16,7 4 5 15,2 2-14-15,-1 4 4 16,0 0 13-16,-1 1-16 16,-5 3 0-16,0-1 12 0,-5-1-11 15,-2 1 6-15,-1 3-7 16,-2 0 2-16,-3-3 4 16,3 1-8-16,0-2 0 15,-3-1 6-15,3 3-4 0,-2-1 3 16,0 2-5-16,1-4 8 15,-2-1-9-15,-1-6 1 16,-2-4 0-16,1-2-1 16,0-4 2-16,-6-2-1 15,4 0 0-15,-4-2 4 16,0-1-2-16,0-1-2 16,0 1 0-16,0-2 2 15,0 1 1-15,0-1-3 16,0 0 0-16,0 0 1 15,0 0 6-15,0 0-7 16,-4 0 0-16,-8 3 0 16,-3-2 4-16,-3 1-4 15,-3 0 0-15,0 1 1 16,-1 0-2-16,-8 0 1 16,2 0 0-16,-6 0 0 15,-7 2 1-15,-8 1-2 16,-6 0-1-16,-3 1 2 0,-2 1 2 15,0-1-2-15,4 1 0 16,0 0-3-16,-2-3 3 0,-1 2 0 16,2-2 0-16,2 3 3 15,1-1-3-15,3-2 0 16,5 3 0-16,1-2 0 16,-1-1 0-16,9 1 0 15,-1-2-2-15,7 1 7 16,-2 2-8-1,4-2 3-15,3-1 0 16,1 1 0-16,-4-2 3 16,1 2-4-16,-3-1 1 15,-2 1 0-15,-6-2-1 0,2 2 1 16,1-2 0-16,2 3-1 16,-4-4 3-16,-2 3-2 15,0-2 0-15,3 0 0 0,1-1-1 16,3 0 1-16,11 0 0 15,-1-1 2-15,4-1 2 16,1 2-4-16,-1-2 0 16,9 2 0-16,0-1-1 15,7-1 1-15,0 0 0 16,3 0 0 0,-4 0 2-16,4 0-2 15,0 0 3-15,0 0 1 16,0 0-1-16,0 0-3 15,0 0-4-15,0 0 4 16,0 0-37-16,0 2-60 0,0 0-142 16</inkml:trace>
  <inkml:trace contextRef="#ctx0" brushRef="#br0" timeOffset="5662.3702">301 11006 25 0,'0'0'91'0,"0"0"-77"16,0 0-14-16,0 0 0 16,0 0 11-16,0 0 60 0,0 0-42 0,-4-14-3 15,1 14 5 1,3-3 4-16,0 3 0 0,0 0-11 16,0 0-1-16,0 0 5 31,0 0-16-31,0 0 11 0,0 0 15 15,0 0-23-15,0 0 17 0,0 0 0 16,0 0-21 0,0 0 3-16,0 0-13 15,0 0 0-15,0 0 0 16,0 0-1-16,0 8 0 0,5 4 6 0,14 6-3 16,-6 2 14-16,8 7-8 15,-3 3-4-15,-1 1 20 16,-2 2-18-16,1-1 5 15,-10-2-5-15,6 0 0 16,-11-1 4-16,2 0-5 16,-3-3-5-16,0-1 15 15,0-2-15 1,0-5 7-16,0-3-8 16,0-1 3-16,0-5-2 15,0-2-1-15,0-2 0 16,0-2-5-16,0-2 5 15,0-1-14-15,0 0-14 16,0 0-28-16,0 0 1 16,0-1-57-16,0-9-292 15</inkml:trace>
  <inkml:trace contextRef="#ctx0" brushRef="#br0" timeOffset="6970.6149">241 11053 64 0,'0'0'315'15,"0"0"-291"-15,0 0-24 0,0 0 4 16,131-26 16-16,-75 17-10 16,7 2-4-16,1-3 12 0,0 1-12 15,5-1 1-15,0 0-3 16,2-1-3-16,14-2 3 15,-1 0 1-15,3 1-4 16,0-2 5-16,-13 4-6 31,-3 2-4-31,-15-1-4 16,-12 4-8-16,-11-1 9 0,-11 2-4 16,-3 1 9-16,-10 2 2 15,-2-2 2-15,1-1 10 16,1 1 9-16,0 1-10 15,0 1 9-15,7-2-5 16,-5 0-12-16,4 2 31 16,-3-3-32-16,-1 4 0 0,3-3-4 15,-6 3 8-15,0 0 2 16,1 0-1-16,-4 0-7 16,-2 0 25-16,6 0-21 15,-6 3 11-15,7 5 3 0,-5 0-6 31,2 4 10-31,4 3-7 16,-2 4-4-16,4 3 19 16,3 2-14-16,-2 1-8 0,2 1 13 15,-2-1-12-15,2 2-5 16,-1-1 1-16,0-1-2 16,-5 0 12-16,1-3-15 15,0 1 0-15,-3-5 15 16,0-1-13-16,-2-1 4 0,1-2-4 15,-4 0 3-15,5-1 0 16,-2-4-5-16,-5-1 0 16,1-2 0-16,2-3 0 15,-4 1 0 1,0-3 3-16,0 1 2 0,0-1-3 16,0-1-2-16,0 0 0 0,0 0 5 15,0 0-3-15,0 0-2 16,0 0 0-16,-6 0 2 15,-9 0 1-15,-1 0-3 0,-11 0 0 16,4 0-4-16,-11 0 4 31,0 1 0-31,-2-1-1 16,2 2-3-16,-7-1 3 0,2 2 1 16,-2 0 0-1,-1 0-4-15,-5 1 4 16,-4 0 0-16,-2-1 0 0,-5 1 0 15,-1-1-3-15,-1 1 3 16,-1-1 0-16,-5-1 0 16,3 0 0-16,5 0 0 0,5 1 0 31,8-3 2-31,8 3-4 0,7 1 2 0,5-1 0 16,5-2-1-16,-1 2 1 15,6 0-1-15,2 0 1 0,1-3 0 16,6 0-2-16,-3 4 2 31,5-3 0-31,-4 1-1 16,5-2 1-16,0 0 0 15,0 1 0-15,-1-1 3 0,4 1-2 16,0 1-1-16,-4-2 0 16,0 1-5-16,-3 1 5 15,-1-1-2-15,4-1 1 16,-3 1-15-16,2 0 14 0,1-1-10 15,2 2-2-15,-1 0 12 16,-2-2-9-16,4 1-3 16,-2-1 6-16,-1 2-7 15,4-2 11-15,0 0-12 16,0 0-18-16,0 0-4 16,0 0-52-1,0 0-107-15</inkml:trace>
  <inkml:trace contextRef="#ctx0" brushRef="#br0" timeOffset="7948.8421">3883 10536 384 0,'0'0'49'0,"0"0"-30"16,0 0 36-16,0 0-4 0,0 0-26 16,0 0-8-16,0 0-1 15,0-2-10-15,0 2 4 16,0 0-10-16,0 8 3 15,0 6 22-15,0 10 1 16,2 6-10 0,8 8 6-16,-4 7-1 0,6 3 1 15,1 0-10 1,2-3-7-16,-2-4 8 0,1-6-13 16,-2-3 0-16,-3-7 1 15,-2-3 1-15,-4-6 4 16,-1-3-6-16,-2-4 0 15,0-4-1-15,0-1 1 0,0-3 0 16,0 1-3-16,0-2 5 16,0 0-5-16,0 0-9 15,0 0-14-15,-15-14-71 16,0-6-132-16</inkml:trace>
  <inkml:trace contextRef="#ctx0" brushRef="#br0" timeOffset="9123.0002">3711 10561 269 0,'0'0'35'0,"0"0"3"0,0 0 21 16,0 0-18-16,174-25-13 16,-114 18 9-16,9 0-10 15,1-1-17-15,5-1 27 16,5 1-32-16,7 0 2 15,8-1 7 1,11 1-5-16,-1-3-5 16,-2 5-4-16,-14 0 2 15,-13 1-9-15,-6 0 1 16,-12-1 3-16,-7 3-4 16,-12-4 5-16,-7 3 2 15,-6 0 0-15,-8 0 3 16,-6 3 7-16,-6-3-2 0,-6 3 11 15,3-1 22-15,-3 2-27 0,3-2 0 16,4 2-10-16,-2-3-2 16,-1 2 3-16,-1 0-5 15,-1 1 1 1,-2 0-2-16,0 0 3 0,0 0-2 16,0 0 2-16,0 0 2 15,0 0-4-15,0 4-4 0,0 10 4 31,0 5 17-31,0 7-7 16,0 1 3-16,0 2 4 16,-2 2-11-16,-1 2 12 15,3-2-14-15,0-1 4 16,0 2 9-16,0 0-13 0,12 1 8 16,-2-1-12-16,1-5 6 15,-7-4-3-15,0-3-3 16,-4-4 0-16,0-4-1 15,0-4 1-15,0-3 0 16,0-2 0-16,0 0 4 16,0-1-1-16,0 1-3 15,0-2 0-15,0 1 2 0,0-2-1 0,0 3-1 16,-8-1 4 0,-4 0-1-16,-9 0 2 0,-1 1-5 15,-10 0 0-15,-5 2 0 16,-7-2 0-16,-5 2 0 15,-5 1-3-15,-6-1 3 16,-9 2-5 0,-7 0 1-16,-6 1-7 15,-6-2 5-15,3-2 6 16,2 0-2-16,6 2 1 16,6-4 1-16,8-1 1 15,4-1-1-15,6 0 0 16,6 0-1-16,3 0 1 15,9 0 0-15,5 0 2 0,10 0 3 16,4 0-10-16,10 0 3 0,-3 0 2 16,1 0 2-1,4 1-2-15,0-1-3 0,-2 2 2 16,1 1 1-16,-6-2 2 16,0 0-2-16,3 2 0 15,-3 0 0-15,1-1 0 0,3 1 0 16,-2-2 3-16,0 0-1 31,2 1 1-31,1-2-2 16,-5 0 0-16,4 2 13 15,3 0-14-15,-1-2 1 16,5 0 2-16,0 0 1 16,0 0-7-16,0 0 3 0,0 0-9 15,-5 0-3-15,-8 0-79 0,-11 0-193 16</inkml:trace>
  <inkml:trace contextRef="#ctx0" brushRef="#br0" timeOffset="10250.0505">2803 10693 218 0,'0'0'171'0,"0"0"-145"15,0 0-6-15,0 0 17 16,0 0-4-16,0 0-17 15,0-1-1-15,0 1 5 16,0 0-4-16,0 0-5 16,-8 4 1-16,-14 4-4 15,0 3 18-15,-2 4-5 0,-1 2-21 16,-4 0 14-16,2 5-7 16,-4-1-5-16,-6 1 10 15,-2-1-11-15,3 0-1 16,2-1 0-16,-5-2 3 15,5-2 7-15,3-1-6 0,-2 0-1 32,6-2 2-32,-1 1-2 15,5 1-3-15,1-1 0 16,8 0 3-16,1-4-3 16,5-2 0-16,5-4 0 0,3-1 1 15,0-2-1-15,0-1 0 16,0 0 5-16,0 0-1 15,0 0 0-15,0 0-4 0,0 0 2 16,0 0 3-16,5 2-5 16,7-2 0-16,0 0 8 15,0 0-8-15,-3 0 0 16,-1 0 0-16,-1 0 4 16,-3 0-4-16,2 0 0 15,0 0 2 1,4 1-4-16,-1 2 6 15,9 0-3-15,2 2-1 16,5 4 0-16,7 2 1 16,2 4 0-16,9 2-1 15,1 1 0-15,3 0 6 0,4 3-5 16,-1 2-1-16,3 1 0 16,0 1 0-16,-2 4 0 15,-8-1 0-15,-1 1 7 0,-10-3-5 16,-6-3 3-1,-4 1-5-15,-5-4 3 0,2-2 7 16,-10-5-8-16,-2 0-2 16,-1-7 3-16,-6-1-1 15,2-5 0-15,-2 3-2 0,0-3 0 16,0 0 5-16,3 0-5 16,-3 0-9-16,0 0 2 15,0 0-22-15,0-3-32 16,-11-8-125-16</inkml:trace>
  <inkml:trace contextRef="#ctx0" brushRef="#br0" timeOffset="11532.1045">2815 10671 203 0,'0'0'1'0,"0"0"30"16,0 0 21-16,0 0-8 16,0 0 17-16,0 0-6 15,0 0-6-15,26-6 2 16,-26 6-16-16,0 0 6 15,4 0-29-15,-3 0-9 16,2 0 18-16,3 0-13 16,-3 0 5-16,3 0-5 0,1 0-2 0,3 0 18 31,4 4-15-31,2 1-7 0,3 3 13 16,0 0-10-16,7 3-4 15,1-1 3-15,9 3 3 16,2 3 8-16,4 2-15 15,1 3 2-15,2 0 8 0,4 1-5 0,-1-1-5 16,5-1 0-16,1-3 2 16,-3 0 0-16,-2-3-2 15,-10 1 1-15,-1-5-1 16,-10-2 0-16,-6 0-1 16,-6-5 1-16,-8 2 0 31,-1-4 0-31,-2 0 0 0,-3-1 0 15,1 2-2-15,0-2 5 16,-3 1-3-16,0-1 2 16,0 0 2-16,0 0-5 15,0 0 1-15,0 0-1 16,0 0-4-16,0 0 5 16,0 0 0-16,0 0 0 15,0 0 1-15,0 0 4 16,0 0-5-16,0 0 0 15,0 0-1-15,0 0 1 16,0 0-1-16,0 0-3 0,0 2 7 16,0-2-7-16,0 1 4 15,0 0 0-15,-3 5-2 16,-13-2 2-16,-3 6 0 0,-4 2 3 16,1 2-3-16,-6 1 5 15,2 3-5-15,0 5 3 0,-3 3 9 16,1 2-11-16,1 3-1 15,0-2 9-15,5-2-8 16,-2 0 2-16,7-1-1 31,-5-2 2-31,9-2-1 16,-3-3-3-16,8-2 0 0,-4-3 10 16,2-3-9-16,3-2 2 15,-3-1-3-15,3-1 6 16,-1 0 11-16,2-3-17 15,-1-1 0-15,5 0 15 16,-4 1-10-16,2-2 9 16,1 1 0-16,1 0-11 15,-1-1 10-15,3-1-13 16,-1-1 0-16,1 0 2 0,0 0 0 16,0 0-4-16,0 0-3 15,0 0-6-15,0 0 6 16,0 0-20-16,0 0-13 0,-5 0 4 31,-5 0-31-31,-9 0-153 16</inkml:trace>
  <inkml:trace contextRef="#ctx0" brushRef="#br0" timeOffset="12634.3669">1838 11083 306 0,'0'0'17'15,"0"0"-10"-15,0 0-4 16,0 0-2-16,0 0 1 15,0 0 13-15,0 10-6 16,-2-7 6-16,-4-2 8 16,2 2 8-16,-5 0 12 15,-3 1-27-15,0 3-12 16,-1-3 4-16,1 1-3 0,-3-1 4 16,3 1 2-16,-2-1-10 15,3-1 15-15,2 1-13 0,1-3 3 16,4 1-2-16,4-1-1 31,0 0 0-31,0-1 6 16,0 0-2-16,0 0 25 15,0 0-28-15,0 0 0 0,0 0 6 16,16 0-8-16,2 0 6 16,6 0 1-16,0 0-7 15,1-2 8-15,9-1-10 16,-4-1 0-16,5 0 4 15,-4 0-4-15,5-2 0 0,-3 2 0 16,5-2 2-16,-2 1-1 16,-6 2-1-16,-3 0 0 15,-8 0-1 1,-7 3 4-16,-3-1-5 0,-6 1 2 16,-3 0 0-16,0 0 9 15,0 0 2-15,0 0 4 0,0 0 3 31,2 0-17-31,-2 0 1 0,0 0-2 16,0 0 0 0,0 0-2-16,0 0 2 0,0 0 0 15,0 0-3-15,0 0 3 16,0 0-2-16,0 0 0 16,0 0 2-16,0 0-3 15,0 0 3-15,0 0-2 0,0 0-1 16,0 0-19-16,0 0-29 15,0 0-74-15,0 0-87 16</inkml:trace>
  <inkml:trace contextRef="#ctx0" brushRef="#br0" timeOffset="13444.2142">3755 10942 292 0,'0'0'12'16,"0"0"-11"-16,0 0 12 0,0 0 21 16,0 0 15-16,0 0-27 0,0 0 11 15,0 0 6-15,0 0-7 16,0 0-6-16,0 0 9 15,0 0-16-15,6 0 13 16,4 0-11-16,4 0 1 16,5 0 11-16,2 0-19 15,4-2-7 1,5-2-1-16,10-2-6 16,2 2 14-16,5-3-13 0,6-2-1 15,-4 2 27-15,-4 1-27 16,-8 2 2-16,-9 0-2 15,-12 1 2-15,-6 0-2 16,-7 3 0-16,-3 0 0 16,0 0-5-16,0 0 3 15,0 0-7 1,-8 0-37-16,-20 0-57 0,-15 0-162 16</inkml:trace>
  <inkml:trace contextRef="#ctx0" brushRef="#br0" timeOffset="15234.0535">2591 9702 228 0,'0'0'26'16,"0"0"5"-16,0 0-17 0,0 0-14 15,0 0 8-15,0 0-7 0,36-20 11 16,-36 20 33-16,0-2 3 15,0 1-5-15,0 1 12 16,0 0-21-16,0 0-5 16,0 0-14-16,0 0-10 31,0 0 14-31,0 0-11 0,0 0 7 16,0 0 8-1,0 0-22-15,0 0 4 0,0 0-5 16,0 1 0-16,0 9 0 15,0 2 0-15,12 2 0 0,-5 3 12 16,4-1-11-16,1 1 5 16,-2 0 6-16,1-1-5 15,1 0 11 1,1 1-18-16,-1-2 4 0,1 6 9 16,1-3-12-16,2 1 1 15,1 0 3-15,-1-4-5 0,-4 6 6 16,3-4-6-16,-5 0 0 31,1 3 1-31,-4-3-1 16,2 2 1-16,-1-2-1 15,1 0 2-15,4-3 5 16,-1 0-6-16,0 0 4 0,-3-3-2 16,2 1 1-16,3-2-3 15,-3 0 6-15,-2 0-5 16,-4 4 1-16,3-4-3 15,-4 2 0-15,1 0 13 0,0 2-12 16,-5-2 0-16,7 0 0 16,-6 1 4-16,1 0 1 15,4-2-6-15,-6-2 2 16,0 1 5-16,0-1-5 16,0 1 2-16,0-2 8 0,0 1-5 15,0 0 3-15,0-1-10 16,0 1 1-16,0-1 12 15,0-1-12-15,0 3 3 16,0-1-1-16,0 1-1 0,0 0 10 16,0 0-12-16,0 0 1 31,0 2 7-31,0 0-6 16,0 0 0-16,0-1 8 0,0 0-10 15,0-1 3 1,0 0 0-16,0 1-3 0,0-4 15 15,0 2-8-15,0-3-4 16,0 1 8-16,0-2-11 16,0 0 6-16,0 0-4 0,0 1-1 15,0 0 13-15,0 2-12 16,0-1 3-16,0 0 8 16,0-5-12-16,0 1 7 15,0-3-8-15,0 2 2 16,0-1 11-16,0 2-12 15,0 0 0 1,3 4 10-16,1 2-7 16,-1 1 10-16,-1 0-14 15,-2 1 3-15,0-3 7 16,2 0-9-16,-2-2-1 16,0 0 6-16,0-1-3 15,0-2 0-15,0-1-3 16,2-2 0-16,-2 0-1 0,0 0 2 15,0 0-1-15,0 0 3 0,0 0-1 16,0 0-2-16,0 0 0 16,0 0 4-16,0 0-2 15,0 0-2-15,0 0-9 16,0 1-5-16,-13 5-45 16,-36 4-63-16,-20 1-152 0</inkml:trace>
  <inkml:trace contextRef="#ctx0" brushRef="#br0" timeOffset="16266.1698">1095 11029 228 0,'0'0'100'16,"0"0"-62"-16,0 0 26 16,0 0-9-1,0 0 5-15,0 0-8 0,0-14-28 16,0 14 0-16,0 0 4 16,-3 3-23-16,-5 12 7 15,1 6 25-15,1 3-14 16,3 5 3-16,3-2-18 0,0-1 5 15,0-1-5-15,0-8-7 16,0-2 3 0,0-6-4-16,0-6 4 0,0-2-2 15,0 1-2-15,0-2 2 16,0 0 8-16,-10 0 17 0,2-2 29 16,-8-6-45-16,-5-5-6 15,0-4-4-15,3-7-1 31,3-1 0-31,3 0-2 16,4-3 0-16,3 5 0 0,5 3 2 0,0 5 0 16,0 1-2-1,5 8 2-15,15-5-7 16,4 7 5-16,0-4 1 16,3 3-2-16,-3 5 2 15,10 0-9-15,5 8 6 0,-2 8-7 16,-1 6 2-16,3 5 7 15,-9 0 4-15,-2-1 4 16,-7-1-6-16,-9-4 1 16,0-4-3-16,-6-3 2 0,-5-4 0 15,-1-5 1-15,0 0-1 16,0-2-7-16,0-1-12 16,-4 1-11-16,-14 0 9 15,-3-2-51-15,-11-1-30 16,-3 0 1-1,-7 0 11-15,0 0 4 16,-3-4 30-16,8 1 56 16,10 2 72-16,4 0-15 0,9 1 13 15,11-1 33-15,3-1-6 16,0 1-25-16,0-5-27 16,6-2-38-16,21-2-3 15,7-4-4-15,11-3 0 16,10 0-4-16,5-5-22 0,4-5-61 15,-6-5-126 1</inkml:trace>
  <inkml:trace contextRef="#ctx0" brushRef="#br0" timeOffset="17582.2661">2252 9164 24 0,'0'0'364'0,"0"0"-361"0,0 0 172 16,0 0-175-16,0 0 0 15,0 0 17-15,91 0 27 16,-71 5-4-16,2 3-21 16,7 9-17-16,-7 4 6 15,-2 8 6-15,-7 8-7 0,-2 4 3 0,-4 4-10 16,0-1 5-16,2-5-5 16,-4-5 0-16,-3-7 0 15,-2-9 0-15,4-8 1 16,-3-5-1-16,2-5 0 15,-3 0 6-15,0 0 32 32,0-4-12-32,0-11-21 0,-4-4 3 15,-13-6-8-15,-2-3 0 16,0-6 0-16,5-4-2 16,5-2-2-16,6 1-1 15,3 1-6-15,0 9 3 16,9 2-3-16,15 4 3 15,7 2 1-15,5 4-17 0,4 1 19 16,3 4-16-16,-2 3 5 16,-7 5 9-16,2 0-7 15,-9 4 13-15,-8 0-9 0,-5 11-1 16,-14 4 9-16,0 0-3 16,0 2 5-16,-26 0 1 15,-8-1 3-15,-2-1-4 0,-4-2 0 16,4 1 2-1,-1-5 2-15,7 4-4 0,6-6 0 16,6 3-6-16,6-5 12 16,5-2-11-16,7 0 5 15,0-2 0-15,0 3-8 16,10-1 5 0,23-2 2-16,7 2-5 15,0-3 3-15,4 3 1 16,-7-1-4-16,-4 1 2 15,-8-1-2-15,-4 5 3 0,-4 1-4 16,-1 1 5-16,-8-1 4 16,-1 3 3-16,-4-3 7 15,-3 1-10 1,0-3 19-16,-3 3-6 0,-15-1 2 16,-12 1 11-16,1-2-23 15,-1 1 21-15,-2-3-2 16,-2 1-12-16,-3 0 9 15,-1-1-18-15,7 1 2 16,0-3 6 0,5 4-10-16,3-3-1 0,3-2 0 15,1 1 1 1,2 0-6-16,-4 0-15 0,2-1-86 16,1 1-235-16</inkml:trace>
  <inkml:trace contextRef="#ctx0" brushRef="#br0" timeOffset="18716.4807">4732 10607 400 0,'0'0'39'0,"0"0"-39"16,0 0 40-16,0 0-8 16,0 0-12-1,0 0 3-15,16 2-2 0,-16-2 20 16,1 0-27-1,-1 0 12-15,0 0 15 16,0-5-29-16,0 0-12 0,0 0 0 16,-12 0 8-16,-10 1-6 15,-4 1-2 1,-3 1 5-16,-13 2-5 0,1 0 0 0,-4 2 0 16,-3 8-2-16,11 0 4 15,-4 5-5-15,11-1 3 16,2 0 0-16,7 1 3 15,15-1-3-15,3-1 0 16,3 4 5-16,0-3-5 16,19 0 12-1,11-2-9-15,5-2 1 16,10-4 12-16,-3-2-11 16,1-4 3-16,-3 0-1 15,-4 0-6-15,0 0 3 16,-2 0-4-16,-9 0-2 0,-1-3 0 15,-6-1 4-15,-6-2 0 16,-3 4 1-16,0 0-2 16,-6 1 7-16,-3 1-8 15,0-2 0-15,0 2-4 0,0 0-16 16,0-1-45-16,-9-2-140 16</inkml:trace>
  <inkml:trace contextRef="#ctx0" brushRef="#br0" timeOffset="29174.5619">2715 9719 101 0,'0'0'37'0,"0"0"-11"0,0 0 26 16,0 0-46-1,0 0-4-15,0 0 0 0,0 0-2 0,-61 0 0 32,56 0 0-32,1 0 0 15,-2 0-3-15,0 0 3 0,0 0 0 16,3 0 0-16,-5 0 0 0,7 0 0 31,-6 0 9-31,2 0 1 0,4 0 0 16,-5 0-5-16,4 0-5 15,-1 0 4-15,-3 0-4 16,1 0 1-16,5 0-1 16,-2 0 31-16,2 0 13 15,0 0 10-15,-2 0-17 16,-1 0 4-16,3 0-22 0,0 0-6 16,0 0 11-16,0 0-22 15,0 0 6-15,0 0 1 16,0-1 1-16,0-1 18 15,0 2-11-15,0 0-9 16,-3-1 10-16,3 1-18 16,0-1-1-16,0 1 0 15,0 0 2-15,-1 0-1 0,1-2 0 16,0 2 4-16,0 0 7 16,0-1-11-16,0 1 4 15,0 0 16 1,-3-1-16-16,3 1 2 15,0 0-6-15,0 0 0 0,0 0 1 16,0 0-1-16,0 0 0 0,0-1 6 31,0 1-5-31,0 0 4 16,0 0-5-16,0 0 3 16,-2 0-5-16,-4 0 2 0,-2 2 0 15,-3 8 1-15,-4 7-1 16,-1 2 0-16,2 0-1 15,0 2 3-15,4 0 8 16,-1 2-7-16,2-3-2 0,-2 2 4 16,-1-5-3-1,5-3-1-15,2-4-1 0,4-3 0 16,1-2-1-16,0-5 1 0,0 3 0 16,0-3-2-16,0 0 2 15,0 0-2-15,0 0-7 16,0 0-4-16,0 0 8 15,0 0-4-15,0 0-1 16,0 0-7 0,0-8-63-1,0-1-22-15,0-2-39 0</inkml:trace>
  <inkml:trace contextRef="#ctx0" brushRef="#br0" timeOffset="29847.3474">2480 9766 31 0,'0'0'219'0,"0"0"-207"0,0 0 37 16,0 0-2-16,0 0-31 15,0 0-2-15,0 0-2 32,7-26-11-32,-3 24 1 15,-1-3 8-15,0 3 9 16,2-1 9-16,-5 1-7 0,1 0 4 16,-1 1-15-16,5-1-4 15,-3-1 3-15,2 0 0 16,-4 2 5-16,0-1 4 15,1 2-8-15,2-1 16 16,-1 1-7-16,-2 0-5 0,0-1 2 16,0 1-6-16,0 0 5 15,0 0-3-15,4 0-11 16,-4 0 14-16,0 0-8 16,0 0-2-1,3 0 2-15,-2 0-5 16,7 0 4-16,6 0-6 0,5 0 0 15,6 4 11-15,2 3-11 16,3-2 0 0,0 1 7-16,5 0-6 15,3-1 4-15,-1 1-5 0,4 2 1 16,5-3 12-16,1-1-13 16,7-1 0-16,5 4 16 0,-3-3-14 15,5-1 3-15,-10-1 2 16,-11-1-7-16,-13 2 4 15,-11-3-4-15,-8 0 0 16,-7 0 5-16,-1 0-5 16,0 0 0-16,0 0 0 15,0 0 3-15,0 0-11 16,0 0 0-16,0 0-26 16,0 2-36-16,0 1-111 15,-9 0-78 1</inkml:trace>
  <inkml:trace contextRef="#ctx0" brushRef="#br0" timeOffset="32030.4901">3815 10708 207 0,'0'0'35'0,"0"0"21"0,0 0-22 15,0 0-6-15,0 0 14 0,0 0-14 16,4 0-2-16,-4 0 17 31,0 0-14-31,0 0 4 16,0 0-7-16,0 0-17 15,0 0 11-15,0 0-18 16,0 0-2-16,0 0 16 0,0 0-6 16,0 0 6-16,0 0-12 15,0 0-2-15,0 0 2 16,0 0-4-16,0 0 0 15,0 0-4-15,-6 0 4 0,1 0 0 16,4 0 0 0,-2 2 0-16,3-1 0 0,-3-1 0 15,3 0 0-15,0 0-2 16,0 0 2-16,-2 0 0 16,-1 0 0-1,3 0 3-15,-2 0 0 0,2 2-3 16,0-2 1-16,-5 0 15 15,5 0-14-15,0 0 8 16,0 0 9-16,0 0-6 0,0 0 6 16,0 0-11-16,0 0-8 31,0 0 11-31,0 0-11 0,0 0 0 0,0 1 0 16,0 0 4-16,0 5-1 0,0-1-3 15,0 1 0-15,0-1 7 16,0 2-6-16,0-2-1 15,5 3 3-15,2-1 3 16,0 2-2-16,4 0-4 31,2-1 0-31,-1 1 3 0,-3 2 0 16,1-4-3-16,-2 3 0 16,1-1 2-16,0 2-4 0,-3-3 2 15,0 2 0-15,1 0 3 16,0 0-3-16,1-2 0 15,1 1-2-15,0-2 7 16,1 1-5-16,1-3 0 16,-5-1 0-16,0 0 0 15,3-1 0-15,-8-1 0 16,1 1 0-16,1-3 4 16,-3 1-7-16,3-1 3 15,-3 0 0-15,3 0-4 0,-2 0 4 31,-1 0 0-31,0 0 2 16,0 0 0-16,0 0-2 0,0 1 0 16,0-1 0-16,0 0-2 15,0 0 2-15,0 0 0 16,0 2-2-16,3-2 5 16,-1 2-3-16,1-2 0 15,0 3 3-15,-3-2-3 0,0-1 0 16,2 2-2-16,-2 0-3 15,2-2 10-15,-2 0-6 0,3 0 1 32,-3 0 0-32,0 0 1 15,0 0-1-15,0 0 0 16,0 0 0-16,0 0 3 0,0 0-3 0,0 0 0 31,0 0 3-31,0 0 11 0,0 0-14 16,0 0 0-16,0 0 5 15,0 0-4-15,0 0-1 16,0 0 0-16,0 0 1 16,0 0-5-16,0 0 4 15,0 0 0-15,0 0 0 16,0 3-3-16,0 0 3 16,-5 4-2-16,-5 3 8 15,-3 1-6-15,1 2 0 0,-3 3 1 16,1 8-2-16,3 1 4 15,0 4-3-15,1 3 0 16,5-4 0 0,-2-2 1-16,1-3-1 0,-4 1 0 15,-1-2-2 1,6-1 5-16,-2-1-5 0,-5-2 3 16,3-1-1-16,0-4 0 15,6-3 1-15,-3-1-1 16,2-4 3-16,0-2-3 15,0 2-2-15,0-2 1 0,1 0 2 16,-2 0 7-16,2-1-8 16,3-2 0-16,0 1 9 15,0-1-9-15,0 0 0 16,0 0 3-16,0 0-1 0,0 0 6 16,0 0-8-16,0 0 0 15,0 0 1-15,0 0-1 16,0 0-2-16,0 0-4 15,0 0-17-15,-2 0 4 0,-7 0-87 16,-1-2-173 0</inkml:trace>
  <inkml:trace contextRef="#ctx0" brushRef="#br0" timeOffset="33201.223">3681 10965 94 0,'0'0'30'16,"0"0"-16"-16,0 0 43 16,0 0-9-1,0 0-25 1,0 0-2-16,0 0-1 0,0 0-8 16,0 0 14-16,0 0 6 0,0 0 4 15,0 2-3 1,0-1-19-16,0 3 4 0,-6-4-9 15,1 3-8-15,-1-3 9 16,3 2-6-16,-3-1 0 16,1 0 17-16,-2-1-4 15,-2 2 2-15,-2-1-16 0,0 1 0 16,0-1 7-16,4 0-9 16,0 2 4-16,2-3-3 15,0 3-1-15,2-3 5 16,2 0 3-16,1 0-5 15,0 0 7-15,0 0-11 0,0 0 0 32,0 0 14-32,0 0-3 15,0 0-1-15,0 0 10 16,0 0-12-16,-3 0 7 16,3 0-15-16,0 0 1 15,0 0-2-15,0 0 5 16,0 0-4-16,0 0 0 0,0 0 4 15,0 0-4-15,0 0 0 0,0 0 0 16,0 0 3 0,0 0-3-16,0 0 0 0,0 0-1 15,0 0 2-15,10 0-4 16,4 0 3-16,4 0 0 16,2 0-1-16,3 0 1 15,-3 0 0-15,0 0-1 0,0-3-1 16,3 3-2-16,0 0 2 15,-1-3-5-15,-1 1 4 32,0 0-7-32,3-1-1 15,-4 1-7-15,-4 0-3 16,0-1 10-16,-6 3-16 0,-1-3 0 16,-6 2 21-16,0 1 2 15,0 0 4-15,0 0-1 16,2-3 4-16,-4 3-6 15,6-3-1-15,2 2-14 16,-7 0 8-16,1-1-7 16,-3 2-1-16,0 0 17 0,0 0-16 15,0 0-31-15,0 0-41 0,0 0-178 16</inkml:trace>
  <inkml:trace contextRef="#ctx0" brushRef="#br0" timeOffset="37691.1089">2194 11110 136 0,'0'0'8'15,"0"0"-5"-15,0 0 53 16,0 0-27-16,0 0 2 0,0 0-9 16,0 0-13-16,0 0 15 15,0 0 0-15,0 0-4 16,0 0 0-16,0 0-7 0,0 0-2 16,0 0 4-16,0 0-4 15,0 0 17-15,0 0-16 16,0 0-3-16,0 0 12 15,0 0-14-15,0 0 9 0,0 0-16 16,3-3 4-16,2 3-2 16,-1 0-2-16,1 0-2 31,2 0 2-31,-2-2 0 0,-1 2 0 16,1-1 0-16,2 1 2 15,-2-1-4-15,3-1 2 16,-1 1 0-16,0-1-2 15,2 1 2-15,-4 0-5 16,0 1 4-16,-1-3 1 16,0 3-1-16,-4 0 1 0,0 0 0 15,0 0-4-15,0 0 4 16,0 0-3-16,4 0 1 16,1 0 2-1,-2 0-3-15,-3 0 3 16,0 0 0-16,0 0-1 0,0 0 1 15,0 0 0-15,0 0 0 16,0 0 1 0,0 0-7-16,0 0 6 15,0 0-20-15,0 0-12 0,0 0-37 16,-8 0-45-16</inkml:trace>
  <inkml:trace contextRef="#ctx0" brushRef="#br0" timeOffset="41582.7305">1921 10796 126 0,'0'0'55'0,"0"0"-13"15,0 0 6-15,0 0-17 16,0 0 14-16,0 0-7 16,0-3-15-16,0 3-4 15,0 0 14-15,0 0 16 16,0 0-24-16,0 0-8 0,0 0 1 31,0 0-7-31,0 0 8 0,0 0-11 0,0 0-7 31,0 0 12-31,0 0-13 0,0 0-4 0,0 3 4 16,11 8-4-16,11 4 4 0,0 2 0 16,-2-3 5-1,2 1-5-15,-4-3 0 0,-4-3-2 31,-6-1 1-31,-4-3 2 16,-3-1-1-16,-1-1 0 0,0-3 4 16,0 0-1-16,0 0-1 15,0 0 9-15,0 0 30 16,-12 0-18-16,-11-6-14 16,-4-4-9-16,2-3 1 15,3 0-4-15,0-3 3 0,11 1 0 16,1 3 3-16,6 2-3 15,4 3 0-15,0 2 0 16,0 2-4-16,0 0 1 16,0 0-1-16,7 3 2 15,5 0-3-15,3 0-1 16,10 0 6 0,2 0-1-16,6 0-2 15,-3 4 0-15,-2 2 3 0,0-2-5 16,-5 1 2-16,-7 0-9 15,2-3 9-15,-7 1 3 16,-2-1 0-16,-1-2-5 16,-3 0 5-16,-1 0 0 15,-2 0 13 1,-2 0-6-16,0 0 17 0,0-8 4 16,0-5-11-16,-6-4 10 15,-15 0-10-15,-3-1-10 16,-1-1 8-16,-1 5-12 0,4 2-2 15,7 2-1-15,0 3 0 16,8 3 2 0,2 1-2-16,2 2-11 15,3 1 4-15,0 0-66 16,0 0-52-16,0 0-50 16,11 0 24-16</inkml:trace>
  <inkml:trace contextRef="#ctx0" brushRef="#br0" timeOffset="41913.8649">2309 10690 180 0,'0'0'254'16,"0"0"-195"-16,0 0 9 31,0 0-20-31,0 0-7 0,0 0 6 16,9-13-27-16,-9 12 3 16,2 1-21-16,4-2 5 15,-3-1-7-15,11 0 0 16,-3-1-5-16,3 0-14 15,0-1-3-15,-3 1-14 0,4 0-13 16,-5 0-27-16,-8 1-72 16</inkml:trace>
  <inkml:trace contextRef="#ctx0" brushRef="#br0" timeOffset="42618.2715">2393 10481 241 0,'0'0'68'0,"0"0"-43"16,0 0 18-16,0 0-6 15,0 0 8-15,0 0-3 0,0 0-19 32,3 0 9-32,4 0-26 0,4 0 1 0,8 6 35 15,-2 2-14-15,11 4-5 16,-3 0-7-16,0 1-14 15,4 0 13-15,-6 1-15 16,3-3 0 0,-5-1 2-16,-2-1 0 15,-4-2-4-15,-3-1 2 16,-4-1 0-16,1-2-2 16,-5-1 1-16,-4-2 0 0,0 2-3 15,0-2 3-15,0 0 1 16,0 0 0-16,0 0 1 15,0 0 31-15,-18-4-16 16,-7-4-15-16,-5-2 2 16,-3-2-3-16,-1-3-2 0,-5 1-6 15,2-2-9-15,4 3 0 16,6-1-16-16,2 3 8 16,12 6 16-1,1 0-139-15,1 1-6 16</inkml:trace>
  <inkml:trace contextRef="#ctx0" brushRef="#br0" timeOffset="45314.8524">3210 11464 143 0,'0'0'14'15,"0"0"18"-15,0 0 14 16,0 0-8-16,0 0-13 16,0 0-21-16,0 0 1 15,-21 23 19-15,17-23-13 0,4 2 3 16,-3-1 1-16,3 1-14 16,-3-1 17-16,3 3-11 15,0-4-3-15,0 3 10 0,0-3-13 16,0 0 5-1,0 1 1-15,0-1-3 16,0 0 4-16,0 0-8 16,0 0 2-16,0 0 2 0,0 0-3 15,0 0-1-15,0 0 11 16,0 0-11-16,0 0 4 16,0 0 0-16,0 0-4 15,0 0 14-15,0 0-14 0,0 0 7 31,0 0 14-31,0 0-18 0,0 0-2 0,0 0-1 32,0 0 0-32,0 0 2 15,0 0-2-15,-3 0 0 16,3 0 3-16,0 0-3 16,0 2 3-16,0-2 0 0,0 0-1 15,0 0 0-15,0 0-2 16,0 0 0-16,0 0-1 15,0 0 6-15,0 0-3 16,0 0-2-16,0 0 2 16,0 0 14-16,0 0-15 15,0 0-1-15,-5 1 6 0,2-1-4 0,-2 2-2 32,3 1 0-32,2-3 1 15,0 0-1-15,0 0 0 16,0 0 0-16,-2 2-2 0,2 1 4 0,0 0-4 15,-4-3 2-15,4 0 0 16,0 0 1 0,0 0-1-16,0 0 0 15,0 0-1-15,0 0 2 0,0 0-1 16,0 0 0-16,-1 0 4 16,1 0-3-16,-3 0-1 15,3 0 0-15,-3 0 7 16,1 0-7-16,-7 0-6 15,3 0 4-15,-4 0-18 16,-1 0 3-16,2 0-48 0,-1 0 5 16,-1 0 17-16,4 0-10 15,0 0-163-15</inkml:trace>
  <inkml:trace contextRef="#ctx0" brushRef="#br0" timeOffset="48898.8164">3468 11475 323 0,'0'0'0'0,"0"0"0"16,0 0 16-16,0 0-16 0,0 0 0 31,0 0-3-31,0 0-3 16,0 0 3-16,0 0 6 0,0 0 5 0,0 0 35 15,0 0-4-15,0 0-4 16,0 0-4-16,0 0-4 16,0 0 1-16,0 0-28 15,0 0 4-15,0 0-2 16,0 0-2-16,0 5 0 15,0 4 7 1,2 2-5-16,8-1 10 16,-1 0-7-16,1 3-4 15,1-3 12-15,-7 2-12 16,1-2 3-16,1-3-4 16,-3 1 1-16,-3-2-1 15,0-3 0-15,0-2 0 0,0-1-4 16,0 0 9-16,0 0-5 15,0 0 23-15,0 0-2 0,-9-1-10 32,-8-10-11-32,-1-3 0 15,4-2-4-15,-1 2 4 0,7 1-3 16,1 3 0 0,4 2-1-16,3 2 4 0,0-2-8 15,0 4-1-15,0 2 7 16,0-1-1-16,0 3-2 15,3 0 0-15,6 0-3 16,3 0 5-16,7 5 3 16,-1 2 0-16,2 2 0 0,2 0 0 15,-7 0-4-15,7-2 2 16,-9-2-1 0,-2 1 0-16,0-3 3 0,-4-3 0 0,-3 3-3 15,-4-3 6-15,2 0-3 16,1 0 8-16,-3 0-4 15,0 0 22-15,0-3 12 16,0-6-27-16,0-1 21 16,0-2-16-1,-9-4 2-15,-12 1 2 16,5-3-18-16,2 3 10 16,-2 1-11-16,7 5 0 15,0 1 9-15,7 7-10 16,1-1-3-16,1 2 3 15,0 0-24-15,0 0-32 0,0 0-36 16,0 0-78-16,0 0 32 16</inkml:trace>
  <inkml:trace contextRef="#ctx0" brushRef="#br0" timeOffset="49202.6195">3883 11456 542 0,'0'0'76'16,"0"0"-69"-16,0 0 26 0,0 0-13 15,0 0-19-15,0 0 1 16,30-1-2-16,-20-1-8 16,1-1-3-1,-1 1-24-15,0 1 1 0,-1-1-6 16,2 0-76-16,-1-2-109 0</inkml:trace>
  <inkml:trace contextRef="#ctx0" brushRef="#br0" timeOffset="49549.6945">4111 11364 542 0,'0'0'43'0,"0"0"-43"16,0 0 0-16,0 0 15 16,0 0-12-16,0 0 16 0,24 14 19 31,-14-6-23-31,1 2 6 0,0-1-18 16,-3-1 0-16,0-2 19 15,-5 2-21-15,0-4-1 16,4 0 1-16,-7 0 4 15,6-1-7-15,-6-2 2 16,3 1-10-16,2 0 3 16,-1-1-39-16,3 1-43 15,-7-2-87-15</inkml:trace>
  <inkml:trace contextRef="#ctx0" brushRef="#br0" timeOffset="51409.102">3248 10281 250 0,'0'0'62'0,"0"0"-29"16,0 0 17-16,0 0-12 0,0 0-18 16,0 0-3-16,0 0 2 15,8 0-16-15,-8 0 13 16,0 0-8-16,0 0 4 0,0 0 12 15,0 0-17-15,0 0 2 16,0 0-9-16,0 0 0 0,0 4 6 16,0 2-6-16,0 4 0 31,0 3 5-31,0 3-3 0,0 1 2 0,-8 2-2 16,2-2 8-16,-3-2-10 15,4 0 0-15,0-1 0 16,0-2-2-1,3-2 2-15,-4 1-14 16,2-2-20-16,-4-2-74 0,2 0-48 16</inkml:trace>
  <inkml:trace contextRef="#ctx0" brushRef="#br0" timeOffset="51887.9989">3413 10476 384 0,'0'0'51'0,"0"0"-16"0,0 0 29 15,0 0-37-15,0 0-3 16,0 0-12-16,0 0-8 16,0 0 9-16,0 0-12 15,0 0 4-15,0 0-5 16,0 0 2-16,9 0 7 16,6 0-9-16,3 0 1 0,4 0 6 15,0 0-7-15,2 0-12 16,-3 0-6-16,-1 0-49 15,-2 0-91-15</inkml:trace>
  <inkml:trace contextRef="#ctx0" brushRef="#br0" timeOffset="52459.3594">3643 10397 271 0,'0'0'27'16,"0"0"8"-16,0 0-4 16,0 0-6-16,0 0 1 15,0 0-11-15,0 0 20 16,0 0 1-16,0 0-16 0,0 0 10 0,0 0-28 31,0 0 1-31,0 1 1 16,0 4 1-16,0 3 9 15,4 1-1-15,-1 1-4 16,0 2 4-16,2 1-6 16,-1-1-5-16,2-1-3 0,4 1 7 15,-1 2-12 1,-1-1 1-16,0-1-43 0,-4-2-73 16,-4-7-274-16</inkml:trace>
  <inkml:trace contextRef="#ctx0" brushRef="#br0" timeOffset="64581.4233">3874 11455 63 0,'0'0'54'0,"0"0"-28"16,0 0-3-16,0 0 2 0,0 0-18 15,0 0-7-15,0 0-11 16,0-1-4-16,0 1 5 16,0 0 7-16,0 0-1 15,0 0 2-15,0 0 4 16,0 0 27-16,0 0 11 16,0 0-16-16,0 0 4 0,0 0-21 15,0 0-4-15,0 0 0 16,0 0-3-16,0 0 0 15,0 0-1-15,0 0 5 16,0 0-3-16,0 0 4 16,0 0 2-16,0 0 8 31,0 0-10-31,0 0 2 0,0 0 8 0,0 0-7 16,0 0 3-16,0 0 4 15,0 0-2-15,0 0 3 16,0 0-6-16,0 0-6 15,0 0 6-15,0 0-8 16,0-1 1-16,0 1-3 0,6 0 4 31,-3-3-8-31,3 1 4 16,0 2 0-16,0-3 0 0,0 2 1 16,-2 0-4-16,0 1 3 15,1 0-2-15,1-1-3 0,-3 1 5 16,-3 0-7-16,3 0-2 15,-3 0-4 1,0 0 10-16,0 0 2 0,0 0 1 16,0 0-6-16,0 0-7 15,0 0-12-15,0 0 15 16,0 0-56-16,0 0-41 16</inkml:trace>
  <inkml:trace contextRef="#ctx0" brushRef="#br0" timeOffset="74720.6945">7288 10427 267 0,'0'0'27'0,"0"0"-25"16,0 0 13-16,0 0 36 15,0 0-12-15,0 0 6 16,0 0-3 0,0 0-21-16,-16-2 8 0,16 2-20 15,0 0 3-15,0 0 8 16,0 0-17-16,0 0 8 15,0-2-11 1,0 2 0-16,0 0 9 16,3-3-9-16,11 1 0 0,5-1 2 15,0-1 1-15,9 1-3 16,2-2 0-16,0 2 0 16,6-1-5-16,-8-1 4 15,3 3 1-15,-2-1-2 0,-3 0 3 16,3 0-1-16,-1 0 0 15,-2 0 1-15,2-2-3 16,-1 3 2-16,4-2 0 16,-1 1 3-16,3-2-3 15,-3 3 0-15,0-1-2 16,-1 0 2-16,0 0-1 16,-1 1 1-1,2 0 0-15,0 0 1 16,-4-1-1-16,6-1-5 15,-2 1 0-15,-1 1 7 16,0 0-11-16,-4-1 9 16,2 0 0-16,-4-1 4 15,2 1-4-15,2-1-2 16,-2 1 2-16,-1 0 1 0,1-1 0 16,-2 1-1-16,5 1 0 0,4 1 0 15,-2-2 5-15,0 0-8 16,3 0 3-16,4 1 0 15,-2-1 0-15,1 0 0 16,-2 1 0-16,-4 1 4 16,-2-2-3-16,6 3-1 0,-5-3 0 31,2 1 0-31,0 0 0 0,3 1 0 16,4-2 0-16,4 0 5 15,-4 0-3-15,3 1-2 0,1-1 0 16,-2 0 2-16,0-1-2 15,-1 1 0 1,-10 0 0-16,3 2 3 16,-12-2-3-16,-1 0 0 15,-3 1-2-15,-7 0 5 16,-4 1 3-16,1 1-1 16,-2-2-3-16,1 1 15 15,2-1-13-15,3 1-3 0,-2-1-1 16,1-1 3-16,-2 3 0 15,-1 0-3-15,0-3 0 0,-6 3 14 16,2 0-6-16,-2-1-3 16,0 1-3-16,0 0-1 15,0 0 9-15,0 0-10 0,0 0-14 32,-5 0-4-32,-25 0-57 15,-18 0-150-15</inkml:trace>
  <inkml:trace contextRef="#ctx0" brushRef="#br0" timeOffset="91327.9961">21683 10146 119 0,'0'0'70'0,"0"0"-30"16,0 0-7-1,0 0 4-15,0 0-5 0,0 0-4 16,0 0-10-16,0 0-5 15,0 0-2-15,2 0-10 16,-2-2 20 0,0 0 9-16,4 0-1 0,-4-1 1 15,0 1-8-15,0 2 9 16,0 0-17-16,0 0-14 16,0 0 1-16,0 0-2 0,0 0-3 0,0 2 2 15,0 10-1 1,-6 3 3-16,5 0 10 15,1 2-7-15,0 0-3 16,0-4 4-16,0 2-2 16,12-2 5-16,9 1-7 15,4-5 1-15,-4-1 8 0,0-2-7 16,-8-3-2 0,4-3 8-1,-5 0-7-15,-2 0 16 0,2 0-1 16,0-7-16-16,-8-6 12 15,-4-4-10-15,0-3-2 16,0-1-1-16,-16 1-18 16,-2 3 13-16,-7 4 6 15,1 4-8-15,2 4 5 0,-4 4-2 16,7 1 3-16,1 0 0 16,3 0-6-16,6 0 8 15,8 0-17-15,1 1-9 16,0 1 11-16,0-2-18 15,0 2 5-15,0-1 17 16,0-1 6-16,13 0 5 16,6 0 0-16,7 0 3 0,1 0 0 15,4-1-3-15,5-3-1 16,1 3 0-16,-4 1 0 0,1 0 1 16,-4 0 0-16,-2 8 0 31,-8 1 2-31,-7 1-2 15,-9 0 0-15,-4-2 6 16,0 1 6-16,0-4 1 0,0 0 4 16,0-1 2-16,-7-2 10 15,-6-2-8-15,1 0-4 16,-5 0 17-16,4 0-25 16,-3-6 0-16,3-3-5 15,6-1-3 1,1-1-2-16,6-1-3 0,0 1 4 0,0 3-4 15,0 1-1-15,9 4 3 16,2 2-12-16,6 1 3 16,0 0 10-16,-2 0-8 15,3 1 7-15,1 4 0 16,2 3-1 0,-5-1 0-16,8-2-1 15,-2 2 4-15,7-1-5 0,0-3 4 16,4 0-5-16,-3-3 2 15,-6 0 8-15,-3 0-3 16,-4-2 3 0,-9-5 0-16,2-3 9 0,-6-2-13 15,-4-6 0-15,0-3 0 0,0 1-2 16,0-2 1-16,-13 8-2 16,2 3 6-16,1 7-2 15,1 2-1-15,1 2-4 16,-1 0 1-16,2 11 0 15,-1 1 3-15,7 1-2 16,1 4 4-16,0-2-6 16,1-1 4-16,20 2-10 0,9-2 8 15,2-3-57-15,5-1-57 16,0-6-215-16</inkml:trace>
  <inkml:trace contextRef="#ctx0" brushRef="#br0" timeOffset="92360.2284">22725 10045 142 0,'0'0'228'0,"0"0"-220"15,-36 45 17-15,34-25 0 16,2-1-18-16,0-2 1 0,2-3-4 16,20-3 10-16,5-4-9 15,4-2 5-15,0-2 5 16,2-3 8-16,3 0 14 0,-1-1-20 16,-6-8 2-1,-3-3 8-15,-10-5-26 0,-7-3 5 16,-9-4-6-16,0-4-4 15,-25-2-4-15,-10 2-19 16,-8 3 19-16,-2 3 1 16,-2 5 1-16,7 6 6 0,16 1 4 15,11 5 0-15,13 0 7 16,0 0-11-16,16-2-12 16,15 0 0-16,9-1 4 15,-1 6-1 1,-3 2 9-1,0 0-10-15,3 4-10 16,-4 9 5-16,-2 2 14 0,-3 4-1 0,-2 4 2 16,-8 4 0-16,-4 5 14 15,-7 9 5-15,-8 1 4 16,-1 3-12-16,0-3 5 16,0 1 2-16,0-5-16 15,0-1-2-15,0-7 1 16,12-5 1-16,6-5-2 0,6-6 0 15,-2-4 3-15,1-4 3 16,-4-3-4-16,0-3 4 16,0 0 4-16,-3-3 8 15,-4-6-5-15,-8-7-6 16,-4-2-6-16,0-3 6 16,-13 1-7-1,-16 1 2-15,-3 4-5 16,-6 4 1-16,-8 2 2 15,-6 5-4-15,-7 1 0 16,7 3 1-16,4 0-4 16,18 0 6-16,14 0-3 15,5 0 6-15,11 0-5 16,0 0 1-16,0 0-24 0,11 0 22 16,21-4-17-16,8-1 17 15,4-4-1-15,5-1 4 16,0-3 0-16,-6 2-3 15,6-1 4-15,1-2-1 16,-4 0 1-16,-4 0 0 0,-9 0-1 16,-12 4 1-16,-4 3-1 0,-12 2-4 15,-4 5 10-15,2 0-3 16,-3 0-2-16,0 0-5 16,0 0-3-16,0 0-100 15,0 0-184-15</inkml:trace>
  <inkml:trace contextRef="#ctx0" brushRef="#br0" timeOffset="93609.4047">22699 11388 480 0,'0'0'75'0,"0"0"-54"16,0 0-21-16,0 0 0 16,0 0-1-16,0 0-5 15,0 0 4-15,-10 12 2 16,20-9 0-16,2-3 6 0,0 2-2 15,3-2 0 1,6 2 30-16,7-2 0 0,8 0-21 16,10 0-1-16,4 0-11 15,9 0 19 1,8-4-18-16,2-2-2 0,6-1 7 0,3 2-7 16,1-1 3-16,-7-1-3 15,-9 3-1-15,-8 0-8 16,-10 1 0-16,-15 1-8 15,-10 1 10-15,-11-1-8 16,-5 2 0-16,-4 0 5 16,0 0 10-16,0 0-1 15,-25 0 1-15,-10 0-26 16,-9 5-23-16,-8 3-1 16,-10 2-24-1,-12 0-6-15,-11 1-58 0</inkml:trace>
  <inkml:trace contextRef="#ctx0" brushRef="#br0" timeOffset="93896.2731">22786 11472 256 0,'0'0'51'16,"0"0"-6"-16,-142 22-6 15,133-16-9-15,9-6-4 16,0 0 0-16,8 0-25 16,17 0 4-16,15 0 11 0,11 0 11 15,9-6-7-15,7-1-16 16,1 0 15-16,2-2 3 15,6-1-3-15,8 2-9 16,-1-1-5-16,-4 4-5 16,-15 0 2-16,-9 2-2 15,-18 2-6-15,-11-1 6 0,-12 2-9 16,-8-1 8-16,-3 1 0 0,-3 0 2 31,0 0 9-31,0 0 3 16,0 0-12-16,0 0-1 15,-15 0-34-15,-10 0-100 16,-8 0-329-16</inkml:trace>
  <inkml:trace contextRef="#ctx0" brushRef="#br0" timeOffset="95269.1399">21870 11305 264 0,'0'0'49'0,"0"0"-38"16,0 0 7-16,0 0 19 16,0 0-3-16,0 0 5 15,0-11-24-15,0 10 14 16,0 0-14-16,0 1-1 16,0 0 23-1,0 0-10-15,0 0-8 0,0 0-2 16,0 0-8-16,0 0-7 15,0 0-2-15,0 0 3 16,0 0-7-16,0 0 4 16,0-3 0-16,-4 3 1 0,4 0-1 15,0 0 0-15,0 0 0 16,0 0 2-16,0 0 5 16,-4 3-2-16,0 8 2 31,0 4 14-31,2 2-4 0,2-1-6 15,0 4-1-15,0-2-10 16,0 1 14-16,0 1-14 16,0 2 0-16,0-1 3 0,0-3-2 15,0 0-1 1,0-2 0-16,0-5 2 0,0-5-4 16,0 1 2-16,0-7-7 15,0 0 3-15,0 0 7 16,0 0-3-16,0 0 5 15,0 0-5-15,-3-10 0 16,-4-4-6-16,1-5-23 16,4-2 25-16,-3-4-25 0,4 0-4 15,-3-1 12-15,-5 4 4 16,6 1 11-16,0 7 6 16,-2-1 0-16,5 5 15 15,0 3-14-15,0 0-1 16,0 1 5-16,0 2 1 15,0 1 6 1,0 1-3-16,0 0-5 16,0 2 15-16,0 0-13 15,0 0-4-15,5 0-2 16,7 0 4-16,7 0-6 0,6 0 2 16,2 3 0-16,6 1 5 15,4 3-5-15,4 3-5 16,3 4 5-16,4 1-1 15,-2 2-2-15,-4 0-4 16,-9-1-1-16,-3 1 4 16,-9-3-5-16,-2 0 9 15,-8-3 0-15,2-1 2 0,-6-4-7 16,-2-2 5 0,-4-1 0-16,2-1-1 0,-3-2 1 0,0 0-7 31,0 0-3-31,0 0-10 0,0 0-4 15,0 0-45-15,0 0-81 16</inkml:trace>
  <inkml:trace contextRef="#ctx0" brushRef="#br0" timeOffset="112246.8367">1253 12830 346 0,'0'0'12'16,"0"0"-11"-16,0 0 36 16,0 0 8-16,0 0-13 15,0 0-7-15,0 0-11 16,0 0 8-16,-16-3-10 16,16 3-7-16,0 0 13 15,0 10-18 1,0 5 0-16,0 7 5 15,13 1-2-15,8 2 6 16,-3 1-7-16,-2 1 2 16,1-2 1-16,-8-1-3 0,-2-5-2 15,-1-1 0-15,-6-7 4 16,0-5-5-16,0-3 1 16,0-3 0-16,0 0 2 15,0 0 0-15,0-8-2 0,-22-7-2 16,-11-7-26-16,-6-7-4 0,-1-5 8 15,1 0-8-15,3 3 5 16,8 1 18-16,10 4 5 16,12 7 4-16,3 0 1 15,3 8 5-15,0 2-6 16,0 5 1-16,0 4-1 16,0 0 0-16,12 1 0 15,14 12 16-15,11 5-2 16,9 5 21-1,12 6-20-15,-3 0-11 16,0 2 16-16,-5 0-17 16,-7-1 0-16,-3-3 3 15,-7-6-5-15,-8-2-2 16,-5-6-1-16,-8-6-8 16,-5-2 10-16,-2-5-36 0,-5 0-32 15,0 0-26-15,0-3 27 16</inkml:trace>
  <inkml:trace contextRef="#ctx0" brushRef="#br0" timeOffset="112422.6927">1303 12989 551 0,'0'0'1'0,"0"0"-1"15,0 0 21 1,0 0-4-16,0 0-17 15,0 0 0-15,7-48-5 16,6 37 5-16,5-1-65 16,-6 2-20-16,-1-2-44 15</inkml:trace>
  <inkml:trace contextRef="#ctx0" brushRef="#br0" timeOffset="113048.6653">1404 12811 396 0,'0'0'41'0,"0"0"-31"16,0 0 29-16,0 0-1 15,72 53-22-15,-46-38 17 0,-2 0-21 16,-4-1-11-16,-1 0 12 31,-4-2-11-31,-8-4 0 16,-4 0-1-16,-1-5 3 15,-2-2 9-15,0-1-7 0,0 0-2 16,0 0 39-16,0-1-1 16,-21-11-37-16,-9-4-5 15,0-4 0-15,-1-1-2 16,11-1 0-16,4-1-1 16,7 2-1-16,9 0 0 15,0 3-3-15,5 1 4 16,7 3-1-16,-2 7-1 0,-4 5-10 15,2 2-15-15,6 0 18 16,0 2 3-16,2 9 8 0,-1 3-1 16,-6 3 4-16,-3 1-4 15,-6 2 2-15,0-2 0 16,0 0 0-16,0-6-1 16,0-3-3-16,-4-3 4 15,2-4-2 1,2 0-3-16,0-2 3 15,0 0-3-15,0 0 0 16,0-4 1-16,16-1 4 16,10 0 4-16,5-2-3 15,8 4 11-15,10-2-9 16,-1 5-3-16,-8 0 21 16,-5 0-20-16,-9 7 5 0,-6 5 0 15,-7 1-2-15,-4 1 8 16,-7 3-12-16,-2 0 0 15,0-2-4-15,0 0-6 16,-8-1-32-16,-8-2-56 16,-2-5-154-16</inkml:trace>
  <inkml:trace contextRef="#ctx0" brushRef="#br0" timeOffset="113398.0615">2305 12792 629 0,'0'0'70'16,"0"0"-67"-16,0 0-2 15,0 0-1 1,0 0-3-16,0 0 0 0,45-1 3 16,-7-6 4-16,7-2-3 15,0-1 4-15,4-2-2 0,0 0-3 0,2 0 0 16,-8 1-2-16,2 2 2 16,-11 2-7-16,-5 2-27 31,-10 1-38-31,-5 1 9 15,-4-2-46-15,-10 2-60 0</inkml:trace>
  <inkml:trace contextRef="#ctx0" brushRef="#br0" timeOffset="113785.0568">2427 12649 474 0,'0'0'64'15,"0"0"-62"-15,0 0-2 32,0 0 0-32,0 0-2 0,0 0 2 0,43 0 1 31,-7 0 5-31,3 0 11 0,10 0-14 16,2-2-3-1,0 0 0-15,4-1 2 0,3 1-4 16,-6-1 2-16,3 3 0 15,-5 0 1-15,-14 0-1 16,-4 0 0-16,-11 0 2 16,-8 0 3-16,-5 0-3 0,-5 3 0 15,-3 2 15-15,0 4 10 16,0 0-7-16,-6 4-8 16,-13-2-6-16,-5 3-3 15,-4-1 0-15,-2-1-3 16,4 1-5-16,1-1 1 15,4-4-30 1,9-2-26-16,2-5-63 0,3-1-177 16</inkml:trace>
  <inkml:trace contextRef="#ctx0" brushRef="#br0" timeOffset="114416.8666">3585 12429 734 0,'0'0'20'16,"0"0"-18"-16,0 0-2 0,0 0 4 0,0 0-7 16,0 0 3-16,16-4 0 15,-2 0 4-15,2-3-4 31,-7 1 0-31,-2 0-1 16,-4 1 4-16,-3 5-1 16,0-2-2-16,0 2 0 0,0 0-5 15,-13 0 3-15,-5 0-10 16,-8 6-5-16,-3 5-4 16,2 6 16-16,4 5 5 15,8 4 0-15,9 2 3 16,6 0-2-16,0-2 3 15,14-4-4-15,19-3 6 16,4-4-6-16,5-3 0 0,1-2 0 16,6-5 5-16,-7-4-5 15,4-1 0 1,-10 0 20-16,-2-4-14 0,-7-3 4 0,-8-2-6 31,-2 3-3-31,-11-1-1 0,-3 4 0 0,-3 0 0 16,0 2 0-1,0 1-8-15,-21 0-38 16,-16 0-78-16,-5 9-255 16</inkml:trace>
  <inkml:trace contextRef="#ctx0" brushRef="#br0" timeOffset="115928.5614">1184 13933 104 0,'0'0'26'0,"0"0"-18"15,0 0 16-15,0 0 21 0,0 0 4 16,0 0-18-16,-9-33 14 15,9 30 15-15,0 3-19 16,0 0-4-16,0 0-6 16,0 0-17-16,0 0-7 15,14 11 0-15,10 5 29 16,8 3-8 0,7 2-20-16,-1-1 0 15,-5 2-1-15,-2-2-5 0,-3 0-2 16,-7-4 0-1,-7-2-7-15,-3-1 7 0,-6-6-9 16,-5-2-10-16,0-3 17 16,0-2-5-1,0 0 2-15,0-2 4 0,-19-10-39 16,-11-6-6-16,-10-3 12 16,2-8 18-16,-8 0-9 0,-1-3-18 15,11 2 24-15,2 4 19 16,14 5 8-16,11 7-2 15,6 3 12-15,3 3-16 16,0 0 3-16,0 3 0 0,0 2 9 16,12 1-9-16,4 2 3 15,8 0 9-15,15 14-1 16,8 6 10-16,6 6 5 16,11 3-10-16,-9-2-13 15,2 0 4-15,-7-1-10 31,-8-4 5-31,-8-3-7 0,-8-5-1 16,-8-3-1-16,-6-4-15 16,-6-2-5-16,-6-3-16 15,0 1-87-15,0-3-79 16</inkml:trace>
  <inkml:trace contextRef="#ctx0" brushRef="#br0" timeOffset="116160.1908">1399 14032 697 0,'0'0'82'0,"0"0"-60"15,0 0-19-15,0 0 7 16,0 0 0 0,0 0-10-16,23-45 0 15,-4 36-5-15,2-1-19 16,-3 0 2-16,8-1-22 15,0-2-32-15,2 1-19 16,-1-2-85-16,-3 0-145 16</inkml:trace>
  <inkml:trace contextRef="#ctx0" brushRef="#br0" timeOffset="116444.7054">1816 13713 519 0,'0'0'27'0,"0"0"-15"16,0 0 26-16,0 0-23 0,0 0 2 16,0 0-15-16,-80 46 4 15,80-25 14-15,0 2-12 16,0-1 7-16,0-5-6 31,14-1-1-31,10-2 5 16,4-6-13-16,3 1 0 15,2-6 6-15,5-1-5 0,-1-2-2 16,6-2-2-16,1-10-5 16,12 0-12-16,-5-5-55 15,-2 0-69 1,-6-2-110-16</inkml:trace>
  <inkml:trace contextRef="#ctx0" brushRef="#br0" timeOffset="116681.24">2450 13673 649 0,'0'0'50'32,"0"0"-50"-32,0 0-5 0,0 0 1 15,0 0 1-15,0 0 3 16,126-36 14-16,-83 25-14 15,-4-1-5-15,-3 1-7 16,-6 1-12-16,-3 0 2 16,1-2-29-16,0 2-41 15,-7-2-39-15,-9 0-178 0</inkml:trace>
  <inkml:trace contextRef="#ctx0" brushRef="#br0" timeOffset="117044.7219">2470 13511 449 0,'0'0'46'0,"0"0"-42"15,0 0 19-15,0 0 8 16,0 0-30-16,0 0 0 0,24 11 24 16,21-11-10-1,4-2 11-15,8-6-20 0,2 1-5 31,4-4 6-31,7 1-1 0,-4-1-4 16,6-3-2-16,-1 5 1 16,-8-1-2-16,-4 3-4 15,-11 2-10-15,-9 2 12 16,-14 3-9-16,-7 0 1 16,-7 0 4-16,-3 8 7 15,-8 6 5-15,0 3-5 0,0 5 0 16,-20 0-1-16,-4 1-6 15,-1-3-4-15,0 0-20 16,3-6-55-16,0-4-74 16</inkml:trace>
  <inkml:trace contextRef="#ctx0" brushRef="#br0" timeOffset="117801.0367">3510 13394 671 0,'0'0'0'15,"0"0"-16"-15,0 0 9 16,33 45 8-16,-24-39-2 15,1-1 1-15,-4-3 0 16,-4-1 5 0,-2-1-5-16,0 0 0 15,0 0 14-15,-6 0 37 0,-21 0-19 16,-11-3-18-16,-3-8-13 16,2-3 21-1,-3-5-22-15,-4-1 2 16,7-8 0-16,8 3-2 0,9 3-4 15,11 2 4-15,8 3 0 16,3 0-3-16,0 0 3 0,21-1-3 16,6-2 0-16,3 3 5 15,3 4-3 1,-2 5 1-16,-1 6-7 16,-4 2 3-16,0 0-9 0,2 9 2 15,-7 7 7-15,-5 4 2 0,-7 0-2 31,-7 4 3-31,-2 0-1 16,0-2 1-16,-2 0 1 16,-11-3-5-16,2-2 2 15,1-3-8-15,5-4-6 0,3-3-10 16,0-4 1 0,2-3 6-16,0 0-25 0,0 0-10 15,2 0 26-15,15-6 22 16,12-2 5-16,2 0 2 15,11-1-8-15,7 1-2 0,-1 1-15 16,4 0 11-16,-1 4 4 16,-8 3-10-16,-4 0 2 15,-9 0 18-15,-5 10 0 0,-7-3 3 16,-11 5 29-16,-7-2 0 16,0-1 26-16,0 2 4 15,-22 1-13-15,-6 0-5 16,-5 0-27-16,-3-1 3 15,0 0-20-15,-3-5 5 32,1 0-10-32,-4-1-4 0,6-2-38 15,-2 2-66-15,-3-1-92 16</inkml:trace>
  <inkml:trace contextRef="#ctx0" brushRef="#br0" timeOffset="125053.8197">13902 15502 506 0,'0'0'49'0,"0"0"-39"0,0 0-6 16,0 0 14-16,0 0-17 16,0 0 12-16,0 0 28 15,91-12-37-15,-66 6 15 16,5 3-14-16,3-1-3 16,0 0 5-16,7-2-1 15,2 2-4-15,-2-1 8 0,9 0-10 16,-4 0 0-1,7 2 0-15,6-1 5 16,5-1 1-16,4-1-6 16,5 1 1-16,-1 0 4 0,1 0-2 15,1-1 2-15,7 1-5 16,4-2 3-16,9-2-4 16,8 0 1-1,6-1 0-15,7-1 2 0,3 0-1 16,0 0-1-16,-5 0 0 15,-3 2 0-15,1-2-2 16,-7 4-5-16,-3-3 3 16,-2 2 2-16,-2-2-9 15,-4-1-4-15,-4 0 13 0,-2 1 0 16,-6 1-1-16,-13 0 3 16,-15 2 0-16,-6 3-1 15,-13-1 1-15,-5 1-3 16,-3 3 2-16,-4-2-2 15,-4 1 3-15,-8 0-15 16,-6 2-23 0,-3 0 1-16,0 0-32 15,-29 0-20-15,-15 4-36 0</inkml:trace>
  <inkml:trace contextRef="#ctx0" brushRef="#br0" timeOffset="125661.9604">13935 15604 458 0,'0'0'0'0,"0"0"-93"16,0 0-18-16,0 0 111 16,0 0 0-16,0 0 20 15,-64 42 20-15,64-39-14 16,14-2-1-16,22-1 13 16,7 0 15-16,16 0-22 0,12-1 2 15,4-8-18-15,12-1-5 0,13 0 11 16,22-6 10-16,12-1-12 15,10 0-1-15,4-1 10 16,0 0-18-16,1 3-5 16,-1-2 2-16,-2-1-7 15,-6 4 0 1,-4-1 0-16,-9 1 3 16,-8 3-11-16,-13 1 7 0,-11 1-5 15,-16 0 5-15,-7 2 0 16,-6 1 0-16,-7 0 1 15,-9 1-5-15,-6-1 1 16,-13 3 4-16,-5 0 0 16,-10 0-2-16,-5 3 4 15,-1-1-2-15,-4 0 0 16,1 1 0-16,-1 0-2 16,-1 0 2-16,1 0 0 15,-5-2-2-15,-1 2 8 16,0 0-12-16,0 0 3 15,0 0-39-15,0 0-13 0,0 0-38 16,-9 0-21 0,-13 2-194-16</inkml:trace>
  <inkml:trace contextRef="#ctx0" brushRef="#br0" timeOffset="126361.5215">14449 15715 376 0,'0'0'22'16,"0"0"-20"-16,0 0-2 0,131-20 4 15,-68 11 16-15,12-1 14 0,11 0-9 16,4-2 1-16,4 1-19 16,7-2 4-16,5-1-6 15,7 1-5-15,3-3 14 16,1 2-2-16,0 0 3 15,-4-2 2-15,-3 3-17 0,-2-1 4 16,-3 2-4-16,-6-1 0 16,-11 0 3-16,-4 2-3 15,-5 2 0-15,-11-2 5 16,-4 5-5-16,-16-1 0 16,-14 2-1-16,-1 3 3 15,-4 0-4 1,-7-1 2-16,0-2 0 15,-7 4 5-15,-5 0-5 16,-3-1 0-16,-7 2 3 16,0 0 4-16,0 0 37 0,0 0-26 15,0 0-16-15,0 0-2 16,0 0 0 0,0 0-7-16,0 0-17 0,0 0-44 15,-12 0-21 1,-6 0-58-16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0:40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7534 9990 48 0,'0'0'18'0,"0"0"-16"15,0 0 3-15,0 0-5 16,0 0 2-16,0 0-2 15,0 0 0-15,0 0 1 16,-7-1 4-16,4 1 1 16,1 0-6-16,2 3 0 0,-1-3 2 15,1 2-4-15,-3-2-4 16,0 3-5-16,1-3 3 16,-1 0-1-16,3 0 9 0,0 0 13 31,0 0 16-31,0 0 2 15,0 0-23-15,0 0-7 16,0 0-1-16,0 0-23 16,0 0 0-16,-1 0 13 15,1 0 0-15,0 0 10 16,0 2 0-16,0-2-6 0,-3 0-35 16</inkml:trace>
  <inkml:trace contextRef="#ctx0" brushRef="#br0" timeOffset="2880.3317">7209 10109 273 0,'0'0'22'0,"0"0"-17"0,0 0 6 31,0 0 10-31,0 0 15 0,0 0-20 0,8-2 10 16,-8 2-19-16,0 0 3 15,0 0 17-15,0 0-2 16,0 0-5-16,0 0-5 16,0 0-7-16,0 0 15 31,0 0-13-31,0 0-4 15,0 0 14-15,0 0-19 16,0 0 10-16,0 0-7 0,0 0-1 0,0 0 4 16,0 0-7-16,0 0 2 15,0 0 10-15,0 0-2 16,0-1 15-16,0-4-6 16,0-1-6-16,0-3-8 15,0-5-5-15,7-1-1 16,3-2-9-1,1 0-13-15,-10 0-6 16,-1 0 6-16,0 1-14 16,0 4 27-16,-19 2-10 15,-9 6-19-15,-2 1 34 16,-6 3-11-16,-1 3 10 16,-2 10-1-16,-2 2 7 0,6 4 0 15,4 1 1-15,14 0 3 0,8 2 6 16,9-2-10-16,0-1 3 15,20-4-7-15,13-2 8 16,11-1 2-16,11-4-1 16,6-2-3-16,-1-1 16 15,-3 1-5-15,-2-1-3 16,-9 3 4-16,-13 0-12 0,-11 1 3 16,-14 0-4-16,-8 4 4 15,0 4 26-15,-22 5-17 16,-15-2-9-16,-4 1 1 15,-8-2-5-15,4-2-2 16,-1-3 1-16,10-4-4 0,2-4 1 31,14-1-1-31,8-5 4 16,11 0-5-16,1 0 8 16,0-6-10-16,25-7-8 15,20-6 14-15,1-1-2 0,11-4 3 16,0-1 0-16,-4 0 5 15,-12 1-3-15,-7 3 5 16,-15 3-7-16,-7 1 2 0,-6 5 1 16,-6 2-2-16,0 3 4 31,0 3 24-31,0 4-20 0,-11 0 0 16,-8 4-9-16,-6 6 0 15,3 2-12-15,4 3 12 16,6-1-4-16,7-2 4 15,5-2-3-15,0-2-1 16,1-1-14-16,25-1 11 16,7-3-1-16,8-3 8 0,9 0 0 15,-1-6-5-15,-1-5 7 16,-8-1-4-16,-10 1-2 16,-8 0-16-1,-7-1 15-15,-9-1-5 0,-6 2 7 16,0 2 3-16,0 4 0 0,0 5 14 15,-10 0-6 1,-5 0-2-16,-3 9-12 16,6 4 6-16,1 1-1 15,8-2-4-15,3 1 10 16,0 1-6-16,6-4 1 16,18-1-2-16,5-3-1 15,9-3 3-15,1-3 0 16,2 0 21-16,-1-9 2 15,-9-4-2-15,-10-4-12 0,-5-4-7 16,-14-8 12-16,-2-2-14 16,0-1 0-16,-18-1-7 15,-12-3 2-15,-8 0-5 16,3 0 5-16,0 3 5 16,5 12 2-16,9 6 11 15,10 10 7-15,8 2 16 0,3 3-36 16,0 4-12-16,0 12 9 15,3 7 3-15,25 7 6 16,6 2-6-16,13 2 0 16,6 2 5-16,3 2-3 0,-6-4-2 15,-5-6 0-15,-12-8 0 32,-10-7-3-32,-7-8 3 15,-8-4 0-15,-3-1 3 0,6 0 1 16,2-4 4-16,-2-11 7 15,2-8-15-15,-7-5 0 16,-6 2-1-16,0 2-16 16,0 7 11-16,0 6-7 15,0 5 11-15,0 6 1 0,0 0-6 16,-3 0 0-16,3 3-22 16,0 6 27-16,0 2-5 15,11 2 5-15,15 0-6 16,12-2 5-16,5-1 3 0,2-5 0 15,0-4-3 1,-4-1 3-16,-8 0 2 0,-9 0-1 16,-5-5-1-1,-5-3 0-15,-7-4 2 16,-7 0-8-16,0 0 6 16,0 5-8-16,-1 0 0 15,-5 6 2-15,1-1 5 16,-2 2 1-16,5 0-17 15,2 0 13-15,0 5-3 16,0 2 4-16,0-2-1 16,14 0-1-16,13 0 5 15,7-2-2-15,0-3 4 0,2 0 10 16,-6 0 10-16,-8-6 1 16,-8 1 10-16,-8 1-24 15,-6-4 10-15,0 1 1 0,-16 0-12 31,-18-4 0-31,-9 2-8 16,-6 5-15-16,-6 3 14 0,-3 1-13 0,-1 0 5 16,13 8 5-16,8 1 3 0,22-1-6 31,9-5 5-31,7 0-12 16,0-3-12-16,30 0 5 15,19 0 20-15,16 0-2 16,9-3 6-16,-4-3-1 0,-9 1-2 15,-5 2-5-15,-5 1 1 16,-7 2 4-16,-10 0-1 16,-6 0-1-16,-15 0-5 15,1 5 5-15,-7 0 2 16,-7-2 0-16,0 2-4 16,0 0 8-16,0-3-4 15,0 3 7-15,-2-2-5 0,-7-3 4 16,-2 0-6-16,-1 0 3 15,0-10-6-15,5-3-3 16,6-4 5 0,1 1-5-16,0-1 2 15,20 1 1-15,10 2-1 16,8 2-2-16,3 3 6 16,2 1 0-16,3 1 27 15,-5 5 1-15,-10 2-18 0,-2 0 10 16,-7 1-18-16,-4 11 2 15,-5 1 23-15,-7 4-20 16,-3-2-4-16,-3-1 3 16,0-2-4-16,0-4 6 15,0-4-8-15,-12 1-2 0,-9 2-2 16,-8-1-48-16,-12 1-57 16,-12-5-172-16</inkml:trace>
  <inkml:trace contextRef="#ctx0" brushRef="#br0" timeOffset="3111.8463">8098 9932 558 0,'0'0'0'0,"0"0"-7"16,0 0 4-16,0 0-7 0,0 0 4 16,0 0-21-16,0 0-44 15,0 2 22-15,-6 6-48 16,-19 1-191-16</inkml:trace>
  <inkml:trace contextRef="#ctx0" brushRef="#br0" timeOffset="3265.4596">7558 10086 432 0,'0'0'3'0,"0"0"32"15,0 0-35-15,0 0-10 16,136-39 10 0,-51 16 0-16,17 0-31 15,9-6-119-15</inkml:trace>
  <inkml:trace contextRef="#ctx0" brushRef="#br0" timeOffset="5969.9466">9681 9704 249 0,'0'0'96'0,"0"0"-63"16,0 0-4-16,0 0 7 15,0 0 21-15,0 0-11 16,0-13-22-16,0 13-7 16,-5 0-17-16,-7 5 2 15,-6 11 2-15,2 7-2 0,0 5 23 16,8 8 8-16,6 0-19 16,2 4 1-16,0-1-15 15,0-2 6-15,4-3-6 16,15-8 0-16,0-6-10 0,3-6-8 15,7-3-20-15,4-7 3 16,4-4-17-16,3 0-40 16,-2-7-49-1</inkml:trace>
  <inkml:trace contextRef="#ctx0" brushRef="#br0" timeOffset="6170.0507">10007 9806 262 0,'0'0'0'0,"0"0"-130"16,0 0-1-1</inkml:trace>
  <inkml:trace contextRef="#ctx0" brushRef="#br0" timeOffset="6834.1201">10007 9806 139 0,'-20'16'93'0,"20"-16"-54"16,0 0-29-16,0 0-5 0,0 0 5 15,0 0-7 1,0-3-3-16,0-1 13 15,0 2-1-15,0-3 21 16,0 3 13-16,0 0-23 0,0 2 18 16,0 0-15-16,0 0-19 15,-6 2-7-15,-7 7 2 16,0 8-2-16,3 2 19 0,8 4-9 16,2 0 13-16,0 2-23 31,2-3 0-31,15-4 2 0,6-3-2 15,4-6-3-15,9-1 1 16,6-5 2-16,5-3 2 16,6 0-2-16,3-8-6 15,-6-3 3-15,0-5-42 16,-9-2-1-16,-14-1 7 0,-7-1-31 16,-17 0 43-16,-3 3-1 15,0 5 28-15,-6 7 0 16,-13 5 38-16,2 0-29 15,-4 4-5-15,5 7 31 16,4 1 10-16,7 3-19 0,5 0-22 16,0-1 9-16,0 0-10 15,23-2 4-15,8 0-4 16,3-5 0-16,4-4 9 16,7-1-7-1,2-2 4-15,-4 0 12 16,-5-8-2-16,-10-3-10 15,-11 2 5-15,-13-5-13 16,-4 1 9-16,-7-4-10 0,-25 2 3 16,-10 2-4-16,-8 2 3 15,-8 9 1-15,-5 2-3 16,10 0 2-16,6 5-2 16,8 5 0-16,15-3 0 15,10 1-1-15,14-3 0 0,0-1-10 16,19 0-23-16,27-3 17 15,18-1-6-15,11 0-42 16,7-3 5-16,-11-4-2 16,-8-3-88-16</inkml:trace>
  <inkml:trace contextRef="#ctx0" brushRef="#br0" timeOffset="7188.429">10851 9858 31 0,'0'0'54'15,"0"0"3"-15,0 0 52 16,0 0-45-16,0 0 2 15,0 0-12-15,-17 47-9 16,17-38-29-16,0 1-9 0,0-4 2 16,13 0-9-16,5 0 0 15,7-6 0-15,4 0 0 0,5 0 4 16,2-6-4-16,-2-3-7 16,-4-1 3-16,-11-2-19 15,-4-4 20-15,-10 2-1 16,-5 0 8-16,0 7 16 15,0 0 19-15,0 7 4 16,0 0-23-16,-8 0-20 0,-3 0 0 16,0 8-2-16,3 1 4 15,8 2 8-15,0-1-10 16,0 0 3-16,8 2-7 16,14-2 3-16,6-2-12 0,1-1-15 15,-1-3-26 1,-3-4 6-1,-5 0-58-15,-10 0 2 16</inkml:trace>
  <inkml:trace contextRef="#ctx0" brushRef="#br0" timeOffset="7426.468">11248 9813 164 0,'0'0'96'0,"0"0"-63"0,0 0 46 31,0 0-23-31,0 0-25 0,139 22 1 16,-118-13-21-16,-5-1 3 16,-11-1-1-16,-5-2-1 15,0 0 7-15,0-3 7 16,0-1-19-16,0-1 20 16,0 0 9-16,0-8-36 0,0-4-17 15,0-4-29-15,0 2-22 16,13 0-10-16,8 3-42 15,-5 3-131-15</inkml:trace>
  <inkml:trace contextRef="#ctx0" brushRef="#br0" timeOffset="7815.1468">11509 9861 132 0,'0'0'42'16,"0"0"44"-16,0 0-38 15,0 0-6-15,0 0-5 16,0 0-8-16,46 15 22 0,-10-23-23 15,3-5-28-15,-6-4-9 16,-6 1 3 0,-11-2-41-16,-8 0-39 15,-8 4 15-15,0 4-94 16,-2 3 165-16,-16 5 11 16,-1 2 61-16,-2 0-52 15,1 4 21-15,4 2-8 0,7 0-13 16,9 2-20-16,0-2 0 15,0 2-3-15,21 0-3 0,9 1 5 16,3 1-4-16,4 2 5 16,-1-1-4-16,-6 0 4 15,-4-2 4-15,-16 1 3 16,-4-5 6-16,-6 2 32 16,0-1 10-16,-8 0-21 15,-20-1-11 1,-10 1-23-16,-4-2-3 0,-1-4-73 15,6 0-38-15</inkml:trace>
  <inkml:trace contextRef="#ctx0" brushRef="#br0" timeOffset="8092.8621">12069 9786 216 0,'0'0'105'0,"0"0"7"0,0 0-57 16,0 0-37-16,0 0-16 16,0 0 1-16,-112 3 5 15,98 7 40-15,4 1-35 16,7 0-4-16,3 0-1 15,0-2-8-15,0 2 0 16,25-2-21 0,14 5-29-16,3-1-60 15,-2-4-190-15</inkml:trace>
  <inkml:trace contextRef="#ctx0" brushRef="#br0" timeOffset="8309.0983">12215 9922 556 0,'0'0'52'0,"0"0"-51"16,0 0-1-16,0 0-12 16,0 0 1-16,150-27 5 15,-90 18-39 1,3 1 16-16,-2-1 26 15,-6 1-145-15</inkml:trace>
  <inkml:trace contextRef="#ctx0" brushRef="#br0" timeOffset="8485.8888">12700 9806 501 0,'0'0'20'0,"0"0"-19"16,0 0 25-16,0 0 3 15,0 0 4-15,-7 50-18 0,23-34-13 16,4 1 7-16,6-1-9 16,-2 1-11-16,6-3-20 15,5 0-21 1,1-4-113-16,3-9-121 0</inkml:trace>
  <inkml:trace contextRef="#ctx0" brushRef="#br0" timeOffset="8979.5201">13387 9869 228 0,'0'0'181'16,"0"0"-160"-16,0 0 23 16,0 0-9-16,0 0-26 15,0 0-7-15,-42-28 10 16,19 25-12-16,-4 3 3 15,-12 0-3-15,-6 6 0 0,-4 5-3 16,1 3 6-16,7 0-3 16,11 0 14-16,8 0-8 15,11-1-2-15,11-5-4 16,0-1-6-16,0-1 5 16,18-3-7-16,14-3 8 0,7 0 2 31,6-6-2-31,3-6 0 15,-2-4 0-15,-10-1 5 0,-10-4-10 0,-6-1 5 16,-11-5-27-16,-6-6-4 16,-3-1-35-16,0-2 50 15,-10 5 4-15,-1 9 12 16,4 8 60-16,-2 10 15 16,6 2-31-16,-2 2-31 15,-1 2-10-15,-1 10-2 16,2 5 24-16,5 2-6 15,0 3-7-15,5 1-12 16,13 3 3-16,6 5-8 16,1 1-2-16,-7 1-67 15,-3-4-82-15</inkml:trace>
  <inkml:trace contextRef="#ctx0" brushRef="#br0" timeOffset="9215.026">13653 9972 614 0,'0'0'6'0,"0"0"-1"0,0 0 11 16,0 62 7-1,0-39-23-15,0-3 0 0,-2 1-1 16,-7-1-19-16,-4-3-62 16,1-3-89-16</inkml:trace>
  <inkml:trace contextRef="#ctx0" brushRef="#br0" timeOffset="9884.1111">13833 10031 283 0,'0'0'401'0,"0"0"-401"16,63-50 0-16,-24 25 4 16,4-1-4-16,0-1 0 0,-4 0 7 15,-8 3-3-15,-11 7-8 16,-9 4-2-16,-9 9 6 15,-2 1-7-15,0 3 7 16,0 0-2-16,-13 0 2 16,-4 0-20-16,4 0 18 0,4 4-5 31,6 2-17-31,3 4 7 0,0-1-12 16,12 5 11-16,18 0 10 15,7-1 1-15,0-1 3 16,-3 1 2-16,-5-1 4 15,-17-4 0-15,-8-2-2 16,-4 2-7-16,-3-1 3 16,-23 0 4-16,-13-1-4 0,-3-2-41 15,3-3-37-15,8-1 52 16,7 0-23-16,11 0-6 16,10-2 11-1,3-3 32-15,0-1 13 16,25 1-53-16,8-2 43 15,4-1 13-15,-1-3 3 0,8 3 11 0,1-4 22 16,-3 0 7-16,0 0 21 16,-11 2 20-16,-6 0-4 15,-13 7 17-15,-4 1-55 16,-8 2-15-16,0 0 6 0,0 0-11 16,-9 0-9-1,-9 2-13 1,-4 4 2-16,1 5-7 0,7-3 5 15,-2 2 0 1,12 0-4-16,0-2-16 0,4-2-26 16,0 1-3-16,21-4 1 0,20-3 34 15,8 0-33-15,15-2-10 16,0-9-16-16,-2-3-212 16</inkml:trace>
  <inkml:trace contextRef="#ctx0" brushRef="#br0" timeOffset="10100.338">14785 9804 249 0,'0'0'161'0,"0"0"-44"16,0 0-68-16,0 0-35 16,0 0 5-16,-139 11 37 15,110 4-29 1,8-1-9-16,4 0-5 16,1 3 0-16,10-2-8 15,6 2 1-15,0 0-5 0,0-2-1 16,26-1 0-1,3-2-16-15,2-4-14 0,6-3 20 16,4-3-16-16,0-2-24 16,3 0-68-16,-1-3-126 0</inkml:trace>
  <inkml:trace contextRef="#ctx0" brushRef="#br0" timeOffset="10419.731">15019 9944 558 0,'0'0'32'0,"0"0"-30"16,0 0 1-16,0 0-6 0,0 0 3 31,0 0-4-31,129-20-25 15,-91 13-45-15,-10-2-238 16</inkml:trace>
  <inkml:trace contextRef="#ctx0" brushRef="#br0" timeOffset="10656.1208">15365 9776 524 0,'0'0'0'0,"0"0"0"0,0 0 12 0,0 59 8 15,12-39 4-15,1 0-9 16,5 0-15-16,-2-1-5 31,1-3-23-31,1-2-32 0,6-7-55 16,-3-5-75-16</inkml:trace>
  <inkml:trace contextRef="#ctx0" brushRef="#br0" timeOffset="11240.6481">15766 9821 524 0,'0'0'22'16,"0"0"-15"-16,0 0 5 15,0 0-4-15,0 0 8 16,12 48-16 0,1-36 3-16,-3-4-6 0,1-3 3 0,3-2-17 15,-2-3 13-15,1 0-3 16,-2 0 4-16,2-7 3 16,-3-5-3-1,-3 2 2-15,-7-4 1 16,0-1-2-16,-3 3 2 15,-20 2 18-15,-2 3-2 16,-4 3-10-16,0 4 1 16,-9 0-9-16,3 12 2 15,0 2 0-15,5-2-2 16,6 2 4-16,11-3-3 0,4-2 1 16,9 1-14-16,0-5 0 15,17 0-5-15,14-1-3 16,9-4-14-16,5 0 1 15,-2-7 27-15,0-7-3 16,-7-1-12-16,-15-2 16 16,-7-2-8-16,-11-1 15 0,-3-4 6 15,0 0 13-15,0-5 4 16,-7 3-1-16,1 4 16 16,-1 8 9-16,6 6 6 0,-2 6-2 15,3 2-49-15,-6 0-2 16,4 7-10-16,1 7 10 31,1 6 0-31,0 6 6 0,0 3-6 16,0 3-26-16,7 4-53 15,-1 0-129-15</inkml:trace>
  <inkml:trace contextRef="#ctx0" brushRef="#br0" timeOffset="11419.1633">16199 9903 631 0,'0'0'0'0,"0"0"-3"16,0 0-2-1,0 0 5-15,53 47-5 16,-37-28 1-16,-6 2-99 15,-6 0-245-15</inkml:trace>
  <inkml:trace contextRef="#ctx0" brushRef="#br0" timeOffset="13395.6667">16800 9999 621 0,'0'0'18'32,"0"0"-4"-32,0 0 18 0,0 0-15 0,25-51-11 15,14 28 4-15,10-5-10 16,2-5 1-16,0 1-4 16,-6 0 1-1,-15 6-4-15,-14 9 6 16,-9 9-7-16,-7 5 5 15,0 3-15-15,-7 0 8 16,-22 0 3-16,-8 6-4 16,3 5 4-16,1 0 5 15,11 1-10-15,7-1-3 16,9-2 0-16,6 2-12 0,0-3 11 16,13 2-10-16,17-3 4 0,3 2 2 15,7-4-6 1,-1 3 6-16,4-1 16 0,-6-2 3 15,-11 2 5-15,-11-1-3 16,-12-1-2-16,-3 1 9 16,-8 2 18-16,-26 3 6 0,-2-2-33 15,-5 2 4-15,9-5-10 16,4 0 3-16,11-4-20 16,7 1-7-16,3-3 6 15,7 0 22-15,0 0 1 16,10 0-9-16,14-6-48 15,11-2 43 1,3 0 14-16,6-2 0 16,6-2 2-16,1-2 10 15,-1 1 23-15,-4-3-5 16,-8 3-6-16,-13 1-10 16,-14 4-1-16,-7 4 1 15,-4-3-10-15,0 4 9 0,-7 0 5 16,-10 3-13-16,-3 0 0 15,3 0-4-15,0 6 0 0,4 1 0 16,4 2 1-16,3 1 5 16,6-3-6-16,0 3 4 31,0-3-6-31,28-1 2 0,6 2-7 16,12-4 7-16,4-3-11 15,-1-1-20-15,-5 0-28 16,-12-5-8-16,-6-3-21 15,-11-2-72-15,-6 0 135 16,-9-4 25-16,0 3 138 16,0 2-76-16,0 1 5 15,0 7 8-15,0 0-22 16,0 1-53-16,0 0-10 0,0 0 3 16,4 1 7-16,4 6 19 0,-4 4 5 15,6 0-21-15,-2 3 8 16,0-3-11-16,-7 0 0 15,2-1 0-15,-3-1 0 16,0-4 0-16,0-1 0 16,0-3 3-16,0-1 17 0,0 0-10 15,0 0 6-15,0 0 21 16,0-5-24-16,5-5-13 31,11 1-26-31,5-1 16 16,-3 4 5-16,1 3-6 0,0 2-2 15,1 1 6 1,-3 0 7-16,7 0 0 0,-8 1 0 16,3 4 0-16,-8-1 5 15,-6 3-5-15,-5-3-5 16,0 0 3-16,0-2 4 16,0 0-2-16,0-2 0 15,-5 0 2-15,1 0-5 16,4 0 3-16,0-2-9 0,0-5-4 15,0-5-11-15,14 2-16 0,10 0 20 16,-2 1 13 0,3 3 4-1,-6 3 3-15,3 0 0 0,-3 3 4 16,-4 0-1-16,0 0 22 0,-2 0 19 16,-3 6-35-1,1 0 9-15,-3 1-18 16,-4 0 2-16,6-2 9 0,-2 1-10 15,4-3-1-15,6-2 3 16,5-1 0-16,3 0 5 16,4-1-8-16,2-10 0 15,-7 2-3-15,-4-2-4 16,-4-1 2-16,-12-1 4 16,-5 2 2-16,0 0 2 15,0 5 9-15,0 1 15 16,0 5 8-16,-5 0-25 15,-2 0-10-15,1 0-1 16,-5 3-4-16,7 5 0 16,-2 1 5-1,6-2 0-15,0-1-3 16,0 2 3-16,17-3-10 0,12-1 8 16,1-2-6-16,7-2 8 15,1 0-8-15,-1-2 8 16,-3-4 0-16,-8-5 0 15,-10 0-6-15,-11 0 4 16,-5-1 4-16,0-1-4 0,-5 3 3 16,-11 3-1-16,-4 1 7 15,2 2-7-15,9 4-1 16,-1 0-2-16,7 0 2 16,3 0-4-16,0 0 2 15,0 5-9-15,6 5 11 16,16-1-8-16,10 1 9 0,6 0-5 15,4 4 8-15,-1-2-5 16,-12 0 2-16,-12-3-2 16,-14-1-1-16,-3-1 0 15,0-3-28-15,-19 2 11 0,-16-6-66 16,-2 0-198-16</inkml:trace>
  <inkml:trace contextRef="#ctx0" brushRef="#br0" timeOffset="13596.1782">18723 9631 293 0,'0'0'154'16,"0"0"-152"-16,0 0 14 15,0 0 40-15,0 0-12 16,114 65-27-16,-81-40-9 15,1 0 8-15,-5 1-16 0,-7-1-16 16,-7-5-8-16,-13-2-34 16,-2-6-81-1,0-4-100-15</inkml:trace>
  <inkml:trace contextRef="#ctx0" brushRef="#br0" timeOffset="13896.6768">18863 9769 186 0,'0'0'8'15,"0"0"12"-15,133-20-4 16,-84 11-1-16,-3 0-8 16,-10 1-4-16,-15 1-3 15,-13 5-3-15,-8 2 2 0,0 0-2 31,-21 0 3-31,-5 0 10 0,1 7 15 16,-1 0-6-16,7 0 23 16,2 1-31-16,10 1-9 0,7-1-2 31,0-2-4-31,0 0-10 0,27-2-12 0,4 0-8 16,9-4-45-16</inkml:trace>
  <inkml:trace contextRef="#ctx0" brushRef="#br0" timeOffset="14150.8087">19443 9715 493 0,'0'0'36'16,"0"0"-14"-16,0 0-22 15,0 0 0-15,0 0 5 16,0 0-3-16,18 20 8 15,-18-15-10-15,1-2 0 16,-1-3 7-16,0 0-3 16,0 0 5-16,0 0 14 0,0 0 11 15,0-5 17-15,0-7-47 0,0-2 3 16,14-1-10-16,4-3 3 16,0 2-17-16,6-1-15 15,-4 6-23-15,-3 0-119 16,-4 9-2-16</inkml:trace>
  <inkml:trace contextRef="#ctx0" brushRef="#br0" timeOffset="14481.3096">19744 9740 368 0,'0'0'98'0,"0"0"-66"16,0 0 4-16,0 0-1 15,0 0 5-15,0 0-6 16,-53 46-28-16,36-28-6 16,-1 0-5-16,-1 1-77 0,1-2 22 31,-6-1-201-31</inkml:trace>
  <inkml:trace contextRef="#ctx0" brushRef="#br0" timeOffset="15702.7797">20122 9624 241 0,'0'0'46'16,"0"0"-21"-16,0 0-12 15,-21 46 2-15,21-34-15 0,0 0 3 16,0-2-3-16,0-3-4 16,13-4-2-16,8-3 5 15,4 0 1-15,0 0-2 16,3-4-4 0,-6-7-18-16,2-1-20 0,-7-4 42 0,-4-2-5 15,-4-1 14-15,1-1 9 16,-3-1 27-16,0 9-37 15,-6 4 18-15,-1 5 18 16,0 3-42-16,0 0-9 16,0 8 9-16,5 7 32 15,2 7 10-15,5 3-22 16,1 8 6 0,5 1-16-16,0 4-9 15,2 0 7-15,-13-2-8 16,-7 0-22-16,0-8-17 15,-20-4-24-15,-9-9 6 0,-1-7 57 16,0-6 9-16,0-2 22 16,-1 0-1-16,6-7-19 15,10-7-5-15,7-4-4 0,8-4 17 16,0-5-19-16,12-2 0 16,17 3 14-16,9-1-14 15,4 3 11-15,0 4 16 16,6 1-19-16,1 5-3 15,-7-1 10-15,0 1-5 16,-6 1 18 0,-14 2 2-16,-5 3 14 15,-10 1-6-15,-7 0-28 16,0 4 20-16,0 3-12 16,-7 0-17-16,-16 0-1 15,-4 0-6-15,-3 8-1 16,9 1 0-16,2-1-2 15,9-1-7-15,5 2 4 0,5-1-19 16,0 1 5-16,18-3 5 16,22 0-1-16,7-4 20 15,12-2-16-15,5 0-1 16,-1 0 18-16,-2-9 1 16,-10-1 6-16,-11 1-5 15,-14-3 2-15,-16 4 66 0,-10-1-3 0,0 2-21 16,0 2-9-16,-19 2-32 15,-15 3 3-15,-6 0-7 16,-3 0-7-16,7 5 4 16,-3 4-2-16,9-3 3 31,8 2-2-31,7-3-9 0,12-1-6 16,3 1-17-16,0-1-3 15,30-1 16-15,14-3-9 16,7 0 13-16,-1 0-9 15,-10-5-51-15,-4-2 40 0,-6-1 26 16,-7 1 6-16,-2-1 7 16,-9 2 26-16,-7 1 19 15,-2 5 22-15,-3 0-33 16,0 0-15-16,4 0-16 16,-4 0-1-1,7 0 21-15,1 8-1 16,3 0-13-16,-1 1-5 0,-3-3-4 15,5 2-22-15,-2-1-44 16,1-4-67-16,-5-2-103 16</inkml:trace>
  <inkml:trace contextRef="#ctx0" brushRef="#br0" timeOffset="16004.9235">21231 9583 292 0,'0'0'13'15,"0"0"40"-15,0 0-13 0,0 0-10 16,0 0 9-16,0 0 6 31,45 38-23-31,-45-38 23 16,3 0 13-16,0 0-23 0,-1 0 17 15,7-7-24-15,3-6-27 16,5-1 8-16,5-2-9 16,7-1-4-16,1-2 2 15,6-1-37-15,-2 0-28 16,0 3-49-16,-5 3-86 16</inkml:trace>
  <inkml:trace contextRef="#ctx0" brushRef="#br0" timeOffset="16283.4629">21904 9196 268 0,'0'0'11'0,"0"0"49"15,84 48-14-15,-56-18 1 16,-8 7 32-16,-9 8-45 16,-11 2-13-16,0 5-21 15,-25-1 0-15,-23 2-58 16,-20-2-113-16</inkml:trace>
  <inkml:trace contextRef="#ctx0" brushRef="#br0" timeOffset="19671.8277">11618 10335 70 0,'0'0'141'0,"0"0"-123"16,0 0 3-16,0 0-5 31,0 0 19-31,0 0 27 16,-4-13 8-16,4 13-31 15,0-1-9-15,0 1-1 16,0-2-13-16,0-1-2 0,0 1-7 16,0-1-6-1,3 2 16-15,10-2-15 0,1-2 0 16,6 2 3-16,3-2 1 16,6 2 1-16,7-3-7 15,6 2 0-15,7-2 8 0,2-1-8 16,6 2 0-16,-2-1 2 15,0 0 7-15,0 1-9 16,-1 0 0-16,3 0 0 16,-1 1-2-16,6-4 2 15,-3 5-2-15,2-5 0 16,-1 2 4-16,-6 2-5 0,-5 2 0 31,2-1 3-31,-7-2-1 0,6 2 1 16,3-2 0-16,1-1-1 15,-4 3 4-15,9-5-6 16,3 2 3-16,-2 0 0 16,2-1 3-16,-7 0-3 15,-2 0 0-15,-2 2-2 16,-5 1 4-16,-1 0-2 0,1-3 0 16,-1 4 0-16,-2-2 7 15,2-1-7-15,-3 3 0 16,3 0 4-16,0-3-1 15,1 3-1-15,1-1-2 16,1 1 4-16,-2 0-3 0,-4 1-1 16,0-1 0-16,1 0-1 15,3 0 4-15,-5 2-6 16,-1-3 2-16,1 1 1 16,-1 2 5-16,0-4-5 15,4 2 0 1,1 0-1-16,6-2 1 15,4 3 0-15,0-2-4 16,3 1 10-16,-7-2-7 16,0 2 1-16,-2 0-3 15,-4 0 2-15,2 0 1 0,-2 0 0 16,-3 1-4-16,1-1 11 16,-2 0-9-16,2-1 2 15,-1 2 0-15,3-1 2 0,2-2-1 16,-3 2-1-16,3 0 0 15,-3 1 3-15,3-1-4 16,-5 0 1-16,0-2 0 16,1 4 1-16,-2 0-1 15,-2 0 0-15,2-2-1 16,-7 1 6-16,3 1-8 0,-4 1 3 16,-2-1 0-16,1-1 4 15,5 0-4-15,-4 2 0 16,9-3 1-16,-4 0 4 15,3 0-4-15,2 0-1 16,-6 1 0-16,5-1 3 16,-8 3-1-1,-1-3-2-15,1 3 0 16,-4 0 2-16,3-2-4 0,1 0 2 16,-1 2 0-16,-4-1-2 15,5 0 2-15,-2-1 0 16,0 1 4-16,4-1-2 15,-2 1 2-15,3-1-4 16,5 2 0-16,0-3 2 0,-1 1 1 16,9-1-3-16,-6 0 3 15,1 0-3-15,-3 2 8 16,-3 1-8-16,1-2 0 16,-3 2 3-16,1-2 0 15,-3 1-3 1,1-1 0-16,-1 2 3 15,-6-2-5-15,3 1 2 16,-7 1 0-16,-7 0 1 16,0 0 0-16,1 0-1 15,-2-2 0-15,0 2 1 16,0 0-3-16,-4 0 2 0,-1 0-1 16,-1 0-2-16,-2 0-5 15,-4 7-2-15,5-2 8 0,1 2 2 16,0 1 5-16,1-2-5 15,3 2 2-15,1-2 3 16,4 0-5-16,-4-1 3 16,2 0 0-16,3-1-3 15,0-1 12-15,4 0-12 16,5-2 1 0,6 2 19-16,-1-2-17 15,0 1 4-15,-2 1-6 16,-6-1 4-16,-1-1-5 15,-3 0 0-15,1 2 0 16,3-3 7-16,-1 1-6 0,3-1 1 16,0 0 11-16,4 0-9 15,6 0 18-15,6 0-22 16,3 0 0-16,2 0 14 16,-5 0-12-16,-3 0 5 0,-6 0-7 15,2 0 5 1,2 0-7-16,-2 0 2 0,-2-1 0 15,-2-1 5-15,-4 1-1 16,1 0-4-16,-4-2 6 0,0 3-6 16,7-3 12-16,-2 3-12 15,5-2 4-15,1 1 7 16,0-1-10-16,5 0 1 16,0 1 5-16,-4-1-6 31,2 1 4-31,-7 1-5 0,4-2 0 15,-3 1 1-15,5 1-1 16,5-1 0-16,-3-3 0 16,4 4 4-16,0-3 0 15,0 1-4-15,4 1 0 16,-4-1 0-16,4-1 0 16,0 2-5-16,0-1 3 15,-3-1-1-15,0 0-2 0,-2 3 3 16,-2-4 2-16,-5 2-2 15,-2 0 2-15,-4 1 0 0,-2-1-1 16,0 1 2-16,-2 1-1 16,2-2 0-16,3 2 0 15,0 0-3-15,10-3 3 16,-5 1 0 0,8 0 9-16,0 1-7 15,-4-2-1-15,-1 2-1 16,-3-2 4-16,-4 3-4 15,0-1 0-15,-2 0 2 16,-1 1-3-16,5 0 2 16,2-2-2-16,1 1 1 15,5-1 0-15,11 0-3 0,-3 1 4 16,6-1-1-16,-4 1 2 16,-8 0-2-16,0-2 0 15,-6 2 0-15,-5 0 0 16,-2-1 4-16,0-1-4 0,-3 1 0 15,8 2 0-15,-5-3 1 16,6 1-1-16,-2 1 0 0,3 0 2 16,0-1 0-1,-2-1-2-15,-2 2 0 0,-7-3 6 16,3 4-3-16,-2-3 1 16,-1 3-4-16,-6 0 0 15,-11-2-3-15,-5 2 3 16,-4 0 0-1,0 0-1-15,0-1 5 16,2 1 3-16,2-2-2 16,-1 2-4-16,7-1 12 15,-2 1-13-15,2-1 0 16,-1 1 2-16,0-2 5 16,-2 1-10-16,1 1 3 15,-2 0 0-15,1 0 2 0,1-2 0 16,-2 0-2-16,0 2 3 15,0 0-1-15,3-3 1 0,-1 3-3 16,-1 0 0 0,-6 0 5-16,-1 0-5 0,-3 0 0 15,0 0 3-15,0 0-3 32,0 0 0-32,0 0-11 0,0 0-11 15,0 0-5-15,-17-2-56 16,-3-2-26-16,-6-2-270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1:44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3461 2880 292 0,'0'0'0'0,"0"0"-11"16,0-60 10-16,0 39 1 16,0 1-3-16,0-4-6 15,0 4 9-15,0-1 1 0,0 3 6 16,0-1-12-16,0 2 5 16,0 3-27-16,0 2-39 15</inkml:trace>
  <inkml:trace contextRef="#ctx0" brushRef="#br0" timeOffset="384.798">3455 2626 29 0,'0'0'133'0,"0"0"-16"16,0 0 4-16,0 0-9 16,0 0-24-16,0 0-3 15,-3 0-48-15,3 0-6 16,0 0-4-16,0 0-18 15,0 0 10-15,0 0-19 0,0 8-11 16,0 4 10-16,0 12 1 16,9 8 0-16,10 6 9 15,-5 4-5 1,2 1-3-16,-3 1-1 0,-5-2 0 16,-2 0 0-16,-6-3 4 15,0 0-4 1,0-7 0-16,0-8 5 15,-5-5-7-15,1-8 2 16,1-4 0-16,1-4-3 16,2-3 3-16,0 0-8 15,0 0 6-15,0 0-11 16,-5-7 6-16,-3-9-59 0,-8-7-94 16,-4-5 5-16,-5-5 14 0</inkml:trace>
  <inkml:trace contextRef="#ctx0" brushRef="#br0" timeOffset="831.9648">3322 2820 320 0,'0'0'78'16,"0"0"-44"-16,-42-51 8 16,35 37 10-16,5 1-12 15,2-2-5-15,0 1-13 0,9 2-16 16,9-1 3-16,9 2-9 31,7 2 0-31,9 1-1 0,4-1 2 16,6 4-1-16,7 2 0 15,-2 3 3-15,3 0-9 16,-10 11 6-16,-9 8-5 16,-20 4 5-16,-14 2-5 15,-8 4 5-15,-19 0 2 16,-32-2-2-16,-15 2 16 16,-9-1-9-16,-8-2-2 15,7-4 5-15,9-2-8 16,11-5 1-16,13-5-3 0,18-3 0 15,13-3-5-15,9-3 5 0,3-1-7 16,0 0-5 0,5 2-17-16,29 0 21 0,5-1 6 15,10 1 4-15,0 1 12 16,2 2-13-16,1 1-1 16,-4 6 6-16,-9 0-4 15,-1 3-3 1,-8-1 1-16,-5 0 0 15,-5-3 0-15,-7 2-2 16,-2-3-4-16,-4-2-11 16,-1 0-10-16,3-4-8 15,0-1-35-15,3-3-73 16</inkml:trace>
  <inkml:trace contextRef="#ctx0" brushRef="#br0" timeOffset="1686.4446">3841 2989 548 0,'0'0'24'0,"0"0"21"0,0 0 15 16,0 0-30-16,0 0-23 15,0 0 5-15,0 14-9 0,3 1-3 16,12 4 11-16,0 1-6 16,6 0-4-16,-1-1-1 15,2 1 3-15,-3-6-8 16,-4-3-6-16,-3-4-3 31,-6-3 5-31,-3-4-12 16,-3 2 10-16,4-2 7 0,4 0 4 15,-1-9 14-15,2-4-14 16,0-3-2-16,1 0 0 16,-3 3 2-16,1 6-2 15,-3 4 2-15,-2 3-18 16,7 0-3-16,2 7 5 15,0 5 16-15,3 5 28 0,4 0-23 16,1-2-1-16,7-1-2 16,-2-2 3-16,-1-4 2 15,-8-4-6-15,-2-2-1 16,-3-2 28 0,2-5 5-16,3-9-1 0,3-7-17 0,-1-4-8 31,0-6 9-31,-4-8-16 0,-3-6 1 15,-3-2-3-15,-8-6-20 16,0 4 3-16,0 2 11 16,0 9-13-16,-17 11 18 15,-2 12 6-15,-2 7-2 16,4 8 22-16,-3 0-21 16,-7 3 0-16,-6 11-2 0,2 5 0 15,12 6-4-15,6 6 4 16,9 5 0-16,4 3 5 15,0 4-5-15,0 4 0 16,20-2 0-16,7-1-3 16,10-7 3-16,3-7-8 0,6-5-1 15,5-11 2-15,12-4 2 16,-4-5 0-16,7-5 3 0,-6 0-10 31,-5-10 11-31,-10-6-16 16,-15-5 13-16,-13-3-2 15,-11-4 7-15,-6-1-1 16,0 4 4-16,-10 4 11 16,0 7 14-16,-1 6-19 15,6 3-6-15,5 3 1 0,-1 2-5 16,1 0 0-16,0 4-9 16,0 11 2-16,0 4 5 15,0 1 2-15,6 1 0 16,18 2 3-16,1-6-3 15,8 0-5-15,-3-4-14 0,1-5-18 16,-3-2-42-16,-3-6-86 16</inkml:trace>
  <inkml:trace contextRef="#ctx0" brushRef="#br0" timeOffset="1990.3293">5339 2833 561 0,'0'0'32'16,"0"0"-23"-16,0 0-8 0,0 0 40 15,0 0 21-15,61 61-56 16,-42-38 7-16,-4 1-1 0,-3-1-11 15,-1 0 10-15,-4-4-11 16,-7 0 0-16,0-4-5 16,0 0-2-16,0-3-36 15,0 1-21 1,-4-2-139-16</inkml:trace>
  <inkml:trace contextRef="#ctx0" brushRef="#br0" timeOffset="2509.1063">3336 3638 257 0,'0'0'289'0,"0"0"-279"0,0 0-7 0,0 0 30 15,0 0 4-15,0 0-15 16,74 0 11-16,0-3-1 16,22-4-2-16,24-3-4 15,24-2-11 1,19-2 4-16,26-1-6 0,17 0-12 16,13-4 10-1,8 1-11-15,1-2-2 16,-15-1 1-16,-14 1-9 15,-22 1 3-15,-26 4 0 0,-24-1 1 16,-23 5 4-16,-29 2-11 16,-26 2 13-16,-28 1-3 15,-15 5 7-15,-6-1 1 16,0-1 24-16,-15-1-27 0,-14 0-2 16,-8-2-41-16,-2 0-22 15,1-4-93-15</inkml:trace>
  <inkml:trace contextRef="#ctx0" brushRef="#br0" timeOffset="2915.9155">6141 2842 269 0,'0'0'27'0,"0"0"-19"0,0 0 64 16,0 0-22-16,0 0-11 15,0 0 5-15,130-27-17 16,-117 18 0-16,-2 2 26 15,-2-1 0-15,-8-1-15 16,-1 1-3-16,0 0-19 16,0 1 10-16,-10 3-18 0,-5-1 3 15,0 5-22-15,0 0 7 16,-3 0-5-16,-1 5-10 31,-2 4 4-31,1 4-3 16,6 3-54-16,3 1-31 0,5 3-29 15,6-4-266-15</inkml:trace>
  <inkml:trace contextRef="#ctx0" brushRef="#br0" timeOffset="3198.2485">6284 3180 421 0,'0'0'3'0,"0"0"2"31,0 0-1-31,0 0 33 16,0 0-2-16,0 0-5 0,121-17 24 16,-115 13-4-16,-6-3 5 15,0 3-16-15,0 1-11 16,-10 0 3-16,-11 3-31 15,-8 0-11-15,1 0 6 16,3 6-29-16,-1 5-35 16,7-4-63-16,-2 0-178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2:09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18456 2987 44 0,'0'0'147'0,"0"0"-134"0,0 0-12 16,0 0 27-16,0 0 3 31,0 0 3-31,0 0 4 16,0 0-19-16,0 0-12 0,0 0 12 16,0 1-11-16,0-1 6 15,0 0-11-15,0 0-2 16,0 0 11-16,0 0-11 15,0 0 11-15,0 0-1 16,0 0-1-16,0 0 9 0,7 0-15 16,4 0 1-1,-7 0 6-15,4 0-9 0,2 0 2 16,0 0-2-16,4 0-1 0,-1 0-1 31,3 0 0-31,0 0 0 0,2 0 0 16,2 0 1-16,0 0-1 15,2-1 0-15,-5-1 5 16,3 1-10-16,-6 0 5 16,2 1 0-16,-7 0-6 15,4-2 6-15,-2 2-4 16,-3 0 1-16,2 0 1 16,-1 0-3-16,2 0 3 15,3 0 2-15,-2 0-2 16,0 0 3-16,1 0-1 15,3-1 0-15,-3 1 2 16,2-2-4-16,0 1 2 0,0-1 0 16,-2 2-1-16,-1 0 1 15,-3 0 0-15,0 0 0 16,-5 0 2-16,1 0-3 16,1 0 1-16,-2 0 0 15,1 0 4-15,4-2-4 0,-2 1 0 16,2-3 3-16,1 4-2 0,1-1-1 15,-3-1 0-15,5 1 0 16,-7 0 1-16,0 0-1 16,3-1 0-16,1 1-1 31,1 1 5-31,-2-1-6 16,3-2 2-16,-4 1 0 15,2 0-1-15,-2 1 1 0,-4-1 0 16,6 2-1-16,4-2 5 15,-1 1-6-15,-1 0 2 16,-4-1 0-16,1 1-1 16,1 1 1-16,3-2 0 15,-2 1 0-15,6 0 3 16,-2 1-5-16,3-3 2 0,-2 3 0 16,2-3 0-16,3 3 0 0,3 0 0 15,1-2 0-15,4 2 3 16,-2-1-3-16,-5-1 0 15,-3 2 0-15,1 0 2 16,-1 0-2-16,-4 0 0 31,-2-1-1-31,-4 1 4 0,-1 0-1 16,-2 0-2-16,9-1 0 16,-6-1 13-16,7 2-13 15,-5-1 0-15,8-1 2 16,0 0-2-16,2 2 3 15,4-3 0-15,2 3-2 16,2 0 17-16,-1-2-18 0,-2 2 0 16,-1 0 0-16,-1-1 6 15,-6 1-8-15,1 0 2 16,-4 0 0-16,0 0 7 16,-3-2-7-16,1 2 9 15,-4-1-6-15,3 1 1 0,-6-3 10 16,5 3-5-16,-2 0-8 15,2-3 23-15,1 1-24 16,3 2 2-16,0-2-2 16,2 2 3-16,2-1 0 15,0 1-2 1,3-2-1-16,2 1 15 16,-2-1-11-16,-2 1-4 15,-2 1 0-15,-6-2 0 0,-8 2 2 16,0 0 0-16,-4 0 2 15,0-1 24-15,0 1-11 16,0 0 1-16,0 0 2 16,0 0-14-16,0 0 9 15,0 0-15 1,0 0 0-16,0 0 3 0,0 0-3 0,0 0-10 16,0 0-9-1,0 0-43-15,0 0-92 16,0 1-19-16</inkml:trace>
  <inkml:trace contextRef="#ctx0" brushRef="#br0" timeOffset="2262.781">2740 1276 61 0,'0'0'96'0,"0"0"-50"15,0 0-4-15,0 0 13 16,0 0 3-16,0 0 12 16,17-7-23-16,-17 4-9 15,0 1 11-15,0-1-5 31,0 2-16-31,0 0-9 16,0 1 0-16,0 0-6 16,0 0-13-16,0 0-1 0,0 13 1 15,1 11 0-15,11 5 2 0,9 5 6 16,-1 2-5-16,3 3 7 16,1-5-10-16,-3 0 0 15,0 1 0-15,-3-5 0 16,-11-6-3-16,-2-5-2 15,-3-9-5-15,-2-6 3 0,2-4 3 32,-2 0 3-32,0 0-2 15,0-6 6-15,0-9 2 16,-18-7-5-16,-14-7-9 0,-3-2 2 16,-5-5 6-16,1-1 1 15,-4-2-2-15,6 3 5 16,5 0-2-16,13 4-1 15,10 6 3-15,9 2 5 16,0 4-7-16,21 6 0 16,9 3 1-16,5 3 1 15,10 3 1-15,1 4-4 16,5 1 0-16,0 6 4 16,-5 10-4-16,-10 1-3 15,-11 5 1-15,-19 2-1 0,-6-2 2 0,0 2-3 16,-31 2 4-1,-13-3-7-15,-3 3 7 0,-2-7-14 32,7-2-10-32,11-4-24 15,7-6 27-15,15-5 6 0,4 0 0 16,5-2 11-16,0 0-17 16,1 0 4-16,19 0 10 15,9 0 7-15,-1 0 8 16,0 2 3-16,1 2-8 15,-4 4 22-15,-3 1-25 16,-3 0 11-16,-2 1-1 16,5 1-6-16,-5 0 3 0,4 0-7 15,-1-1 3-15,0-2-2 16,2 1-1-16,-1-3-2 0,-1-2 0 16,-1 1-6-16,0-3-12 15,1-2 0-15,2 0-45 16,-5 0-100-16</inkml:trace>
  <inkml:trace contextRef="#ctx0" brushRef="#br0" timeOffset="3226.8648">3298 1465 268 0,'0'0'153'0,"0"0"-133"16,0 0 26-1,0 0-14-15,0 0-19 16,0 0 3-16,-18 3-16 15,18 10 7-15,-7 3 37 16,7 1-35-16,0-1-6 16,0 1 1-16,3-4-2 15,10 1 8-15,4-2-10 0,-1-4 0 16,6-4-6-16,-7-1 6 0,3-3 0 16,-2 0-3-16,1-3 7 15,3-5 3-15,-3-5-7 16,-3 0 0-16,-2 0 3 15,-5 2-3-15,-3 5 2 0,1 2-1 16,-5 4 1-16,4 0-4 31,1 0-13-31,-1 4-6 0,4 5 21 16,0 4 2 0,2 1 3-16,5 0 4 0,1 0-8 15,5 1 6-15,0-4-7 16,3-3 0-16,1-2 2 15,-2-6 1-15,2 0 12 16,-3 0 12-16,-1-4 2 0,-7-7 2 16,0-5 3-16,-8-5 11 15,-1-5-35 1,-5-4-4-16,0-3-2 16,0-2-4-16,-11-2 0 15,-14 0-1-15,0 2-13 0,-2 7 11 16,3 8-2-1,6 8 10-15,2 5 1 0,10 6-6 16,-2 1 3-16,0 0-6 16,-3 8-10-16,4 9 6 15,3 10 2-15,4 6 5 16,0 5-3-16,25 2 1 16,3 6 4-1,4-1-5-15,4 0-3 0,-3-8-3 0,6-9 3 16,1-8-18-16,-4-9 22 15,0-6 2-15,-5-5-9 16,-1 0 6-16,-2-6 2 16,-5-10 2-16,-10-3 8 15,-8-7-9-15,-5-3 0 0,0-1 2 32,0 3 0-32,-5 4 2 15,-4 8-3-15,2 6-1 16,4 4 18-16,1 5 3 15,2 0-13-15,0 0-8 0,0 7-15 16,0 6 14-16,0 5-3 16,15 3 4-16,7 0 0 15,1 3 0-15,4-4-5 0,3-1-18 16,0-4-29-16,1-4-54 16,-6-4-195-16</inkml:trace>
  <inkml:trace contextRef="#ctx0" brushRef="#br0" timeOffset="3679.8253">4301 1456 600 0,'0'0'21'0,"0"0"2"16,0 0 40-16,0 0-31 15,0 0-25-15,0 0-3 0,13-37-4 16,14 30-14-16,5 3 9 16,-3 1 0-16,7 0 5 15,-1 3 0-15,-2 0 0 16,-1 10-2-16,-6 6 0 16,-6 4-1-16,-13 4 3 15,-7 1 0-15,0 4 0 0,-19-2-1 16,-9 4 4-16,-2-5-3 15,6-1 0-15,9-4-2 16,8-9-3-16,3-4 0 16,4-1 2-16,0-5 0 15,0-2-4-15,8 0 5 16,23 0-2 0,19 0 4-16,11-9 17 15,14-2-14-15,1-2-2 16,-2 0 4-16,-5 1-3 15,-14 3-2-15,-10 1-14 0,-11 5-47 16,-16 2-26-16,-12 1-61 16,-6 0-260-16</inkml:trace>
  <inkml:trace contextRef="#ctx0" brushRef="#br0" timeOffset="4211.1528">3034 2025 269 0,'0'0'55'16,"0"0"5"-16,0 0 4 15,0 0-16-15,0 0-22 16,0 0 29-16,76 1-3 16,-7-1-2-1,19 0-19-15,12-4-12 16,26-6 4-16,9-1 2 0,17-3-14 0,6-2 22 15,6 1-32-15,-1-2 4 16,-2 3-1-16,-3-1-4 16,-15 1-1-16,-22 2-2 15,-33 2 3-15,-12 0-8 32,-25 3 8-32,-15 2 0 0,-17 0-3 15,-13 3 4-15,-3 1-1 16,-3-1 14-16,0 2-3 15,0 0 16-15,0 0-25 16,0 0 1-16,0 0-6 16,3 0-4-16,-3 0-24 0,0 0-17 15,0 0-15-15,0 0-76 16,-12-1-189-16</inkml:trace>
  <inkml:trace contextRef="#ctx0" brushRef="#br0" timeOffset="7460.1129">9882 5508 292 0,'0'0'41'15,"0"0"2"-15,0 0-2 16,0 0-3-16,0 0-17 15,0 0 11 1,0 0-2-16,0 0-13 0,7-5-5 0,-7 5 15 31,0 0-19-31,0 0 1 16,5 0-6-16,0-2-1 16,5 1 2-16,0 0-4 0,4 0 0 15,1-2 1-15,2 3 0 16,3-1-1-16,-2-2 0 15,1 1 2-15,7 0-3 16,-5 1 3-16,4-1-3 16,-6 0 2-16,1 1-1 15,3-1 2-15,-3 1-4 0,2-1 6 16,0 2-8-16,2-1 4 16,-1 0-1-1,-2 1 0-15,3 0-7 0,-2 0 7 16,2 0-6-1,0 0-6-15,-5 0 12 0,5 0-10 0,1 0 11 32,0 0-2-32,1 0 1 15,6 0 1-15,-4 0 0 16,-1 0 0-16,-5 0-2 16,2 0 2-16,-6 0 0 0,6-2-1 0,-4 2 5 15,-4 0-5-15,6 0 1 16,-3 0 0-16,6 0-2 15,2 0 2-15,7-2 0 16,-1 2-2-16,-2 0 6 16,2-3-4-16,0 3 0 0,1-2 0 31,-1-1 0-31,3 0 0 0,-6 2 0 16,3-2 0-16,-2 1 2 15,2-1 2-15,6 1-4 16,1-1 0-16,-1 0 1 15,5-1-1-15,-2 2 0 16,4-1 3-16,-2-2-2 16,2 2 2-16,-1 2-3 0,1-2 1 15,-7 2 5-15,4 0-6 16,-3-1 0-16,1 1 0 16,-2-3 1-1,2 3 1-15,-1-1-1 16,2 0 2-16,4 1 4 15,0-2-7-15,1 3 0 16,-2-1 9-16,-1-1-8 16,0 1 2-16,-4-3-3 15,-3 4 1-15,1 0 5 0,2 0-6 16,3-3 0-16,1 3 5 16,5 0-3-16,-1 0-2 15,-1-2 0-15,-2 2 4 16,-3-1 1-16,-2 1-5 15,0 0 0-15,-1-2 5 16,-3 2-3-16,-2 0-2 0,-2-1 0 16,-2 0 1-16,0 1 3 15,0-3-4-15,-1 3 0 16,-1-2 0-16,2 0 0 16,3 2 0-16,4 0 0 0,-3-3 2 15,-1 3-2-15,-6-2 0 16,-7-1 0-16,-2 2 2 15,-2 0 4-15,-7-1-6 16,2 2 6-16,-6-3-2 16,-1 3 18-16,1-2-11 15,1 0-8 1,0-1 20-16,-5 2-15 16,2-1 5-16,-3 1 1 15,0 1-10-15,3 0 20 16,-3 0-10-16,2-2-5 15,-2 2 12-15,0 0-15 16,0 0 1-16,0 0-7 0,0-1-6 16,0 1 3-16,0 0-48 15,0 0-34-15,-27 0-71 0,-13 0-121 16</inkml:trace>
  <inkml:trace contextRef="#ctx0" brushRef="#br0" timeOffset="110859.5433">2679 13737 235 0,'0'0'39'0,"0"0"6"0,0 0-8 16,0 0 2-16,0 0-30 15,0 0 6 1,0 0 0-16,0-19-10 16,0 19 8-16,0-2-3 0,0 2 1 15,0 0 16 1,0 0-21-16,0 0 0 15,0 0 4-15,0 0-5 0,0 0 9 16,0 0-4-16,0 0-10 16,2 0 0-16,21 5-15 15,10 7 15-15,11 5 2 16,12-1 1-16,7 0-2 16,3 0 1-1,-4-2-2-15,-8-1 5 0,-11-4-5 16,-14 1 0-16,-15-5-3 15,-6-3-1-15,-8-1 3 16,3 1-1 0,-3-2 2-16,0 0 21 0,-12 0-8 0,-24-5-13 15,-13-7-3-15,-1-3 2 0,-10-2-6 16,-6-5 3-16,6-2 4 16,11 0-9-16,9 5 9 15,17 7 0-15,13 1-2 31,4 5 6-31,6 3-4 16,0-1 0-16,9 3 0 0,21-1-7 16,10 2 4-16,8 0 0 15,2 5-3-15,-5 3 8 0,-10 1-4 16,-10-1-1 0,-9-1 3-16,-10 0-9 0,-3-4 9 15,-3-1 0-15,0-2 6 16,0 0 3-16,-7 0 30 15,-19-5-18-15,-8-6-19 16,1-6 5-16,0-1-7 0,5-2 0 16,10 2 0-16,9 2 0 15,6 4 0-15,3 3 0 16,0 2 4-16,0 2-6 16,7 2 2-16,16 3-7 15,5 0 7 1,5 0 0-16,4 0 0 15,3 5-5-15,4 0 12 16,1-3-5-16,7 1-2 16,-2-2-11-16,0-1 0 15,-7 0-32-15,-10-5 25 16,-5-4-30-16,-14 0-8 16,-8-3 0-16,-6 0 23 0,0-3 32 15,-12 1 1-15,-21-3 7 16,-4 2-6-16,-6 1 17 15,2 1-6-15,3 6-2 0,8 3 18 16,7 4-22-16,4 0 8 16,4 7-12-16,5 6-2 31,2 0 5-31,5 0-4 16,3-2 8-16,0 3-9 0,18-3-3 15,10 0 1-15,4-5 2 16,11 1-4-16,-1-6 0 15,1-1 4-15,-7 0 2 16,-11-3 0-16,-3-5-2 16,-11 1 5-16,-10-3-5 0,-1-2-1 15,0-2 0-15,-23-1 2 16,-7 1-1-16,7 2 0 16,-2 4 0-16,9 4 13 15,10 1-6-15,4 3 9 16,2 0-6-16,0 0-9 15,0 0-2-15,15 1-3 0,15 5 4 16,5-1-4-16,10 1 5 0,6 0-5 16,3-3-4-1,-1-1-23 1,-8-2 3-16,-6 0-51 0,-14 0 30 16,-16-4-200-16</inkml:trace>
  <inkml:trace contextRef="#ctx0" brushRef="#br0" timeOffset="111857.4407">3404 13355 138 0,'0'0'26'15,"0"0"42"-15,0 0-24 16,0 0-19-16,160 14 6 15,-120-8-21-15,-4 3 0 16,-12-2 3-16,-5-1-12 0,-13-1 4 16,-3-1 7-1,-3-1 0-15,0-1 9 0,0-2-14 16,-7 0 6-16,-17 0 0 16,-6-9-10-16,-3-4-2 15,5-1-1-15,2-3 0 16,10-2-3-16,6 4 2 0,10 2 1 15,0 2-3-15,0 4-8 16,13 1 8 0,8-1 3-16,7 5-2 0,-1 1 2 15,6 1 2 1,2 0 0-16,-2 0 9 16,3 3-10-16,-5 0 6 15,1 1 0-15,-7-1-1 16,-2-2 0-16,-4-1-6 15,-1 0 4-15,-9 0 2 16,-2 0-3-16,-7-8-3 0,0-2 1 16,0-5-1-16,-9 0 0 15,-16-2-12-15,-4-2-6 16,3 3 5-16,1 4-10 16,6 2 10-16,10 5 13 15,1 3 0-15,8 2 9 16,0 0-9-16,0 0-7 0,0 0 6 15,8 0-5-15,11 0 2 16,15 5 4-16,2-3 0 16,10 1-1-16,-2-1 1 0,6-2 0 15,-11 0 7 1,-8-2-1-16,-4-3 7 0,-11 0 6 16,-13-2-5-16,-3-2 3 15,0-3-5-15,-3-1-8 16,-22-4 18-16,-7-3-17 0,6 1 4 15,-3 0 6 1,4-1-11-16,4 1 3 0,3 5 0 16,6 4 0-16,12 5 9 15,-5 3-11 1,5 2-1-16,0 0-4 16,5 0-17-16,25 7 17 15,19 5 2-15,11 5-1 16,16 2 18-16,10 5-19 15,3 0 0-15,2 1-1 16,-14 0-5-16,-19 0 4 0,-17-3-17 16,-20-5 18-16,-13-3-6 15,-6-8 14-15,-2-2-4 16,0-4 25-16,-14 0-10 16,-19 0 3-16,-8-10-11 15,-6-8 9-15,-5-4-2 0,-2-7-4 31,-3-5-12-31,6-5 11 16,6 0-6-16,15 0-12 0,13 8 6 16,13 11-1-16,4 6-6 15,0 6-8 1,2 4-45-16,19 2-16 0,6 2-5 16,-5 0-175-16</inkml:trace>
  <inkml:trace contextRef="#ctx0" brushRef="#br0" timeOffset="112686.1387">4894 14187 241 0,'0'0'1'0,"0"0"7"16,0 0 8-1,0 0-2-15,0 0 24 16,0 0 1-16,0 0-5 0,-52-30-4 15,47 24 4-15,1 4 13 16,-2-1-35-16,3 2 10 16,3 1 3-16,0-2-23 15,0 2 16-15,0 0-18 16,0 0 0-16,15 6-2 0,28 7 2 16,11 2 11-16,13 3 8 15,1-1-15-15,-2 0-3 16,-13-5 0-16,-4 2 1 15,-17-6-2-15,-9-1-15 16,-11 0-14-16,-7-2-9 16,-5-1-16-1,0-1-52-15,-14-3 5 16</inkml:trace>
  <inkml:trace contextRef="#ctx0" brushRef="#br0" timeOffset="113172.5592">4618 14218 440 0,'0'0'1'15,"0"-45"3"1,20 15 9-16,14-1 1 0,3 3-3 16,2 3 6-16,-5 5-17 15,1 4-9-15,-4 7-7 0,-4-1-17 31,1 6 30-31,-1 1-13 16,1 3 7-16,-4 0-16 16,7 0 1-16,2 9 24 15,0 3 13-15,0 2 7 16,-3 0 8-16,-2-1-19 16,3 2-2-16,-2-3 9 15,0-5-13-15,0 1 3 0,1-4-1 16,-1-2 1-16,1-2-2 15,0 0 2-15,-6-6-3 0,-6-2 24 16,-7-1-21 0,-11 1 1-16,0-2 6 15,-16-2 8-15,-25 0 22 0,-4 0-23 0,-2 3-10 16,0 4 25-16,8 3-29 16,2 2-6-16,7 0 0 15,9 4-2-15,2 3-3 16,13 0-22-16,3 0-16 15,3-3-20-15,0-4-41 32,15 0-63-32</inkml:trace>
  <inkml:trace contextRef="#ctx0" brushRef="#br0" timeOffset="113429.7909">5124 13799 414 0,'0'0'34'15,"0"0"-34"-15,0 0-12 0,0 0 12 16,0 0 20-16,195 48 5 16,-111-26-3-16,2 0-16 15,1-1-4-15,-14 0-4 16,-15-4 2-16,-19-2-14 15,-14-5 13-15,-14-3-21 0,-11-5-5 16,0 1-33-16,-3-3-43 16,-33 0-16-16</inkml:trace>
  <inkml:trace contextRef="#ctx0" brushRef="#br0" timeOffset="114287.899">5281 13924 313 0,'0'0'29'0,"0"0"0"0,0 0 22 15,0 0-27-15,0 0-9 16,0 0 5-16,66-29 6 16,-16 17-2-16,5 3-24 15,3-1 1-15,-3 0-1 16,-1-3-6-16,-8 1-1 16,2-4-6-16,-8 1-13 0,-7-4 14 15,-11-1-6-15,-11 7 3 0,-7-3 12 31,-4 7 4-31,0-1-1 16,-20 5 10-16,-4 3-6 16,1 2 17-16,-2 2-20 15,-4 6 2-15,3 7 6 16,2 2-9-16,0-1 6 16,6 2 3-16,9 0-2 15,6-4 2-15,3-4-9 0,0-2-16 16,8-2 8-16,14-5-17 15,8-1 15-15,3-1 9 16,1-10 2-16,-3-4 2 16,-5 1-3-16,-10-3-11 0,-7 2 9 15,-9 1-37 1,0-1 35-16,0 1 2 0,-16 6 4 16,7 1 1-16,4 5 17 15,1 2 0-15,4 0-10 16,0 0-10-16,0 0-7 15,0 6 3 1,10 0 4-16,10-1 7 16,5 1-7-16,9-3 0 0,3 0 4 15,4-3-4 1,-2 0 0-16,-1-3 2 0,-8-6 2 16,-10 1 9-16,-4-4-3 15,-12 1-1-15,-4 0 16 16,0 2-10-16,-9-4 5 0,-28-3 8 15,-10-2-18-15,-15-4 10 16,-12 0-19-16,-7-6 5 16,-5-1-4-16,2 1 0 15,14 4-2 1,21 9 5-16,18 5 0 0,18 4 9 0,11 6-9 16,2 0-5-16,0 0-10 15,0 4-5-15,21 6 13 16,18 6 1-16,14 3 1 15,15 2 2-15,15 4-2 0,9-3 1 32,4 2-1-32,-6-1 1 15,0-2-2-15,-11-2-3 16,-2-3-6-16,-9-4-1 16,-15-6-2-16,-11-3 0 15,-10-3 9-15,-3-3-3 16,-2-6 5-16,0-6-7 0,-3-1-16 15,-8-3-40-15,-4 1-39 16,-12 0-25-16</inkml:trace>
  <inkml:trace contextRef="#ctx0" brushRef="#br0" timeOffset="117137.0568">20250 12500 295 0,'0'0'47'0,"0"0"-47"15,0 0 5-15,0 0-1 16,72-56 13-16,-34 45-16 0,5 4 6 16,1 2-7-1,-5 3 0-15,-1 2 0 0,-8 0 2 0,-4 3 1 16,-5 8-2-16,-12 4 1 31,1 5 17-31,-10 4 0 16,0 2-12-16,0-1 0 15,-26 0-6-15,-7 0 3 16,-4-5-4-16,3-3 2 0,9-5 3 16,0-7-3-16,13-3 1 15,3-2 35-15,4 0-17 16,1-7-7-16,4-5-14 15,0-1 0-15,6-4-1 0,17 1 0 16,7 0-4-16,3 4 2 16,4 3-6-16,4 0 8 15,8 4-4 1,-3 2-2-16,-1 3 7 0,-11 0 0 16,-5 2-1-16,-10 8-3 15,-9 1 4-15,-10 0 0 16,0 1 0-16,0 2 2 0,-26-3 2 15,-6 0 6-15,1-2 0 32,-2-3 4-32,8 1-4 0,10-7 0 15,4 0 1-15,11 0-8 16,0 0 11-16,0-8-14 16,2-5-7-16,23 3 3 15,7-2-6-15,6 1 9 16,-4 2 0-16,4 4-1 15,-5 3-2-15,-4 0 4 0,1 2 0 16,-1 0 7 0,-4 2 3-16,-4 8 12 15,-4 2-2-15,-9 2-11 0,-8 3 18 16,0 0-22-16,-1 3-5 16,-19 0 0-1,-4-2-6-15,7-3-2 0,0-3-24 0,7-2-11 16,10-4-21-16,0-5-87 15,0-1-149-15</inkml:trace>
  <inkml:trace contextRef="#ctx0" brushRef="#br0" timeOffset="117522.1019">21225 12618 181 0,'0'0'227'15,"0"0"-190"-15,0 0-32 16,0 0 27-16,-150 5-3 15,105 6-1-15,6 2 2 16,6 2-11-16,4-1-11 16,5-2-8-16,11 0 4 0,8-3-8 15,5-2 4-15,0 1-24 16,13-6-3-16,23 1 11 16,3-3 11-16,10 0-6 15,-4-10 1-15,-5 0 3 0,-7-1 7 31,-6 3 0-31,-9 0 3 16,-5 2-3-16,-7 1 19 16,-6 5 10-16,0 0-3 0,0 0-2 15,0 0-20-15,-14 5-2 16,-6 3 13-16,4 4-11 16,6-3 2-16,3 1-6 15,7 1-6-15,0-4-6 16,0 3-42-16,0-1-34 15,4-3-80-15,9-5-23 0</inkml:trace>
  <inkml:trace contextRef="#ctx0" brushRef="#br0" timeOffset="118404.8845">21381 12677 312 0,'0'0'38'15,"0"0"-12"-15,0 0 32 0,0 0 3 16,0 0-35 0,-5 49-3-16,-17-34 13 0,-2 2-22 15,-4-3 3 1,-2-3 13-16,5-2-16 0,8-4-11 16,4-2-3-16,9-2 6 0,4-1 1 15,0 0-7-15,4-5-12 16,21-8-10-16,9-4-7 15,8 2 11-15,0-3-23 16,-2 4-10-16,-7 4 31 16,-6 5-12-16,-5 2 23 15,-6 3 9 1,-7 0 5-16,-3 3 9 0,-6 5 10 16,0-1 9-16,0 3 19 15,-6 0-21-15,-6-1-16 16,1 1-3-16,8-5-8 0,0 1-3 15,3-3-1-15,0-3-15 0,0 0-10 32,4 0-25-32,27 0 44 15,7-6 1-15,2-2-11 16,-3-2-29-16,-1-2 21 16,-9 2 24-16,-3 2 4 15,-12 2 20-15,-8 3 6 16,-4 3 11-16,0 0-10 0,0 0-11 15,0 3-5-15,-3 6 5 0,-6 2 23 16,2 0-32-16,4-3-7 16,3 0 3-16,0-1-6 15,0-1-2-15,6-3-5 16,14-3-5-16,6 0 11 16,-2 0 5-16,0 0-3 15,1-3 3 1,-5-4-5-16,-3 0-1 15,-3 2-1-15,1 1-3 16,-11 3 4-16,-2 1-11 16,-2 0-3-16,0 3-4 15,0 11 19-15,0 10 31 16,0 5-4-16,-2 10-22 0,1 1 6 16,-2 2-11-16,-5-3-11 0,-5-3 6 15,-12-7-7-15,-8-4 9 16,-5-4 1-16,4-4 2 15,0-7 5-15,14-5-4 16,7-1-1-16,4-4 32 16,6-4-24-16,3-13 0 15,0-3-5-15,3-7 7 0,19-7 6 16,7-6-11-16,4-1-3 16,1 4-2-16,-1 10-9 15,-8 8-19-15,-9 10-19 31,-11 6-52-31,-5 3-32 16</inkml:trace>
  <inkml:trace contextRef="#ctx0" brushRef="#br0" timeOffset="119392.0394">19267 13528 395 0,'0'0'28'0,"0"0"-10"16,-128 67 26-16,93-39-10 31,2 3-13-31,4-1 13 0,0-3-20 16,0-3-14-16,3-2 6 16,6-8-4-16,4-5-4 15,12-3-10-15,-5-1-35 16,4-5-12-16,-2 0-65 15,-2 0-112-15</inkml:trace>
  <inkml:trace contextRef="#ctx0" brushRef="#br0" timeOffset="119839.7064">18737 13730 319 0,'0'0'179'15,"0"0"-141"-15,0 0-28 0,0 0-10 16,0 0 0-16,163-24-1 31,-112 19 4-31,-2 5-3 0,-1 0 0 16,-8 0 0-16,-10 0-6 0,-9 8 6 15,-15 4-20-15,-6 0 19 16,0 5 2-16,-11-1 3 16,-19 3 5-16,-1-1-6 15,6-1 10-15,7-4-13 16,9-2 0-16,3-1-4 15,6-5 3-15,0-1-3 0,0-4-9 16,3 0 12-16,22 0-6 16,11-4 7-16,12-4-7 15,0-4 1-15,4-2-19 16,-4 1 17-16,-4-1 8 16,-8 1 0-1,-15 4 8-15,-5-2 9 16,-14 3-6-16,-2 1 7 0,0 5 1 15,-27 0 7-15,-10 2-26 16,-4 0-11-16,1 2 10 16,5 4-19-16,6-1-19 15,11 1-28 1,7-2-58-16</inkml:trace>
  <inkml:trace contextRef="#ctx0" brushRef="#br0" timeOffset="120938.2671">19725 13615 330 0,'0'0'34'0,"0"0"-13"0,0 0 53 15,-30 64-19-15,14-33-18 16,-1 2 8-16,8-2-16 16,-4-2-29-16,4-5 10 15,-3-2-10-15,-4-5 0 0,0-7-11 16,2-3-17-16,-2-4-2 16,2-3-12-16,-2 0 4 15,-1 0-14-15,1-11-35 16,-5-3 6-1,3-3 23-15,0 0 12 16,7 0 46-16,7 3 92 16,4 3-67-16,0 5 34 15,0 1-15-15,0 5-13 16,0 0-15-16,4 0-15 16,18 0 19-16,3 0-14 0,8 5-4 15,4-1 6-15,7 4-7 16,9-1-2-16,11 0 1 15,2 1-3-15,-4-1-4 16,1-2 5-16,-6-3-13 16,-8-2-5-16,-3 0 1 0,-10 0 10 15,-11-5 1-15,-8-1 2 16,-7-2 6-16,-6 2 6 16,-4 2 27-16,0-3 17 15,-5 5-21-15,-27 2-13 0,-6 0-11 16,-6 4-3-16,-6 8 5 15,2 2-7-15,4 0 6 16,7 0-1-16,4 0 3 16,8-6-7-1,12-1 1-15,4-3-1 16,9-4-2-16,0 0-20 16,9 0-4-16,22 0 22 15,9-2-12-15,2-7-12 16,0 1-12-16,-9-2 14 15,-8 1 8-15,-8 3-8 0,-8 0 25 16,-4 5 3-16,-5 1 7 16,0 0 4-16,0 0 0 15,0 5 11-15,-13 7 20 16,-1-2-13-16,4 3-6 16,3-2 0-16,1 0-19 0,6 0 0 15,0-1-4-15,0 0 0 31,7-2-3-31,17-2-3 16,3-3 3-16,6-3 7 16,0 0-7-16,-2-3 10 0,-1-8-3 15,-2-2-5-15,-3-3 3 16,1-4-3-16,-7-2-2 16,-1-7 1-16,-3-5-1 15,3-2-4-15,-1-1 0 0,-4 1-8 16,-3 8 5-16,-8 8 3 15,-2 9 2-15,0 9-2 16,0 2 4-16,-6 3 0 16,-18 14 7-16,-2 7 1 15,-2 7 19 1,6 6-11-16,2 4-13 0,8 4 7 0,8-1-10 16,2-2 0-16,2-6-1 15,0-9 1-15,0-4-2 16,13-8 0-16,9-5 2 15,0-5 12-15,5-5-5 0,7 0-7 16,2-2-10-16,0-8-72 31,-6-2-92-31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3:25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4387 2738 205 0,'0'0'24'0,"0"0"-23"15,0 0 32 1,0 0 29-16,0 0-12 16,0 0-5-16,0 0-15 0,0 0-5 15,0 0 5 1,0 0-10-16,0 0 0 0,0 0 10 16,0 0-12-16,0 0 3 15,0 0 4-15,0-3-15 16,0 3 12-16,0 0-20 15,0 0-1-15,0 0 5 16,0 0-6-16,0 0 2 16,0 0-2-16,0 0-2 15,0 0 1-15,0 0-14 16,0 12 0-16,0 7 14 0,3 8 2 16,9 2-1-16,1 4 0 0,-5 1 2 15,-5-1 3-15,0 3-5 16,-3-6 0-16,0-4-12 15,3-7 12-15,-3-9-5 16,0-3 3-16,0-5 4 31,0-2 1-31,0 0 5 16,0 0-7-16,0 0 36 0,0-2-22 16,0-10-7-16,-3-6-7 15,-11-7 2-15,1-3-3 16,-2-5 0-16,6-3-12 15,4 0 9-15,3-1-8 16,2 3-1-16,0 0 4 0,0 6-15 16,13 5 18-16,5 6-5 15,9 5-14-15,4 3 18 16,6 4-35-16,-2 2 29 16,-3 3 8-16,-5 0-13 15,-4 3 10-15,-2 11-2 16,-8 0-2-16,-13 5 7 0,0 0-3 15,-7 2 5-15,-26 3 1 32,-11-2 2-32,-9 2-6 15,-5-2 1-15,7-5-9 0,14-1 2 16,9-6-6-16,12-3 15 16,10-1 1-16,6-4-27 15,0 0-10-15,20-2 29 0,16 3 9 16,8-3 0-16,1 0 0 15,6 0 0-15,-2 0 0 16,-7 2 3-16,-6 2-3 16,-2 2 8-1,-15 3 7-15,-1 2-2 0,-4 0 2 16,-2-1-1-16,-5 0-7 0,0 3-1 16,-2-2 0-16,-2 1-6 15,-1-2-6-15,1-3 1 16,1-2-20-16,8-1-23 15,1-4-37-15,8 0-78 0</inkml:trace>
  <inkml:trace contextRef="#ctx0" brushRef="#br0" timeOffset="839.4815">4897 2928 232 0,'0'0'119'15,"0"0"-80"-15,0 0 26 16,0 0-29-16,0 0-14 15,0 0-4-15,0-2-18 16,0 15 13-16,0 3-1 0,8 1-8 16,7 0 5-16,1 0-9 15,6-2 0-15,-5-3 0 16,-2-5 0-16,-2 0-3 16,-4-6 0-1,-3-1 3-15,-4 0 4 16,2 0-2-16,0 0 4 0,6-3 11 0,1-5-16 31,-2-1-2-31,-1 1 1 16,-7 2-3-16,3 4-4 15,-4 2 6-15,5 0-21 16,-2 0-10-16,8 5 21 0,5 1 11 16,2 5 0-16,0-3 0 15,4 2 0-15,1-2 0 16,2-1 0-16,-3-5 2 15,-6-1 1-15,5-1 1 16,-1 0 12-16,7-3 19 0,-4-8 13 16,3-3-23-16,-4-5-9 15,-1-4 7-15,-4-7-18 16,-2-2-2-16,3-6-3 0,-6-3-24 16,-4-2 14-16,-8 3-34 15,0 4 13-15,0 9 31 16,-3 11-5-16,-10 7 4 15,4 6-1-15,0 2 2 16,1 1 2-16,-3 0-2 31,-1 5-9-31,0 12 4 0,9 7 5 0,3 6 0 16,0 6-1 0,0 3 3-16,0 3-9 0,18 0 7 15,4 1-17-15,8-7-2 16,7-6 0-16,4-11 16 15,-4-7-4-15,4-4 7 16,-3-8 4-16,-7 0-4 0,-4-3 0 16,-3-8 12-16,-6-4 2 15,-11-5 7-15,1-4-3 16,-8-3-11-16,0 4 6 16,0 1-13-16,0 9 0 15,0 6 15-15,0 5-2 16,0 2-11-1,0 0-2-15,-2 0-12 16,-2 7 11-16,-2 3-8 0,6 7 9 16,0 0-6-16,0 0 9 15,0 2-3-15,16-6 0 16,-4-1-7-16,1-4 0 16,-2-2 5-16,-3 1-13 15,-2-3-20-15,1-2-47 0,-6-2-125 16</inkml:trace>
  <inkml:trace contextRef="#ctx0" brushRef="#br0" timeOffset="1795.5242">6359 2863 62 0,'0'0'206'0,"0"0"-180"0,0 0 40 15,0 0-11-15,0 0-16 16,0 0-10 0,0-27-21-16,0 26 20 15,0-1-12-15,0 1-5 16,0-1 6-16,0 2-3 16,0 0-9-16,0-3 13 15,0 3-18-15,0 0 4 16,0 0 1-16,0 0-3 15,0 0 1-15,0 0-3 16,0 0 0-16,0 0 2 0,0 0 0 16,0 0-2-1,0 0 0-15,0 0 2 0,0 0 10 16,0 0-12-16,0 0 0 16,0 0-3-16,0 0 3 0,0 0 0 15,0 0 1-15,0 0 3 0,0 0 4 16,0 0-8-16,0 0 0 15,0 0 17-15,0 0-12 16,0 0-2-16,4-2-3 16,7-3-7-16,8 1 6 15,5 1-7-15,3 0 6 32,1 2-2-32,2 0 4 0,0 1 0 15,-2 0 0-15,-2 0-2 0,-2 7 2 16,-10 3-8-16,-6 3 0 15,-8-2 3-15,0-1 3 16,0 4 2-16,-22-2-3 16,-12 1 7-16,0 0-5 15,0-2 1-15,7-2-4 16,5 2-1-16,7-5-10 0,6 1-1 16,5-4 4-16,4-2-18 15,0 2 7-15,0-3-1 16,13 0 13-16,12 2 11 15,1-2-15-15,9 3 11 16,0 0 2 0,-1 2 2-16,2 1 1 15,-9 1 4-15,-8-3 4 16,-15-1 33-16,-4-1-30 16,0-2 15-16,0 1 26 15,0 1-23-15,-3 1 3 16,-22 0 0-16,-9 5-21 15,-3-1 6-15,-3 0-18 0,0 3-4 16,-6 0-16-16,0 1-27 0,-9 0-48 16,-11 3-30-16,-11 0-54 15</inkml:trace>
  <inkml:trace contextRef="#ctx0" brushRef="#br0" timeOffset="2295.1227">4723 3348 59 0,'0'0'144'16,"0"0"-136"-16,0 0 38 15,0 0-3 1,0 0-5-16,0 0 1 0,80-20-13 16,-47 17 5-16,4-1 1 15,14 0 0-15,13 0 1 16,19-2-11-16,22 0 7 15,19-1 4-15,7-2-7 0,8-1-4 16,2 3-18 0,0-1 0-16,-1-1 5 15,-4 0-9-15,-11 1 0 16,-10 0 1-16,-18 1 0 16,-9 0 4-16,-15 2-5 15,-17 0 0-15,-18 3-5 16,-20 1 9-16,-6 0-4 15,-12 1 7-15,0 0-1 0,0 0 11 16,0 0-1-16,0 0-14 16,0 0-2-16,0 0-11 15,0 0-35-15,0 0-66 0,0 0-135 16</inkml:trace>
  <inkml:trace contextRef="#ctx0" brushRef="#br0" timeOffset="11183.209">11969 7592 394 0,'0'0'38'16,"0"0"-18"-16,0 0 21 15,0 0 7-15,0 0 3 0,0 0-14 16,0 0-9-16,0 0-15 15,0 0-12-15,0 0 15 16,0 0-16-16,0 1 1 16,0 5-3-16,0 9 5 15,0 9-3 1,0 6 14-16,0 4-11 0,0 2 14 0,0 0-17 16,-3 0 0-16,3-5 6 15,0-2-6-15,0-2-2 16,0-9 2-16,0-5 0 15,0-2-1-15,0-7 0 16,0-2-8-16,0-2 8 16,0 0-34-1,0 0-25-15,0 0-14 16,0-9-25-16</inkml:trace>
  <inkml:trace contextRef="#ctx0" brushRef="#br0" timeOffset="12162.7364">11739 7646 440 0,'0'0'0'16,"0"0"0"-16,0 0 1 15,0 0 3-15,0 0-4 16,184-35 7-16,-92 27 8 15,20-2 0-15,7-1-12 16,17 2 5-16,7-1 17 16,5 0-25-16,-2 3 1 15,-10 0-1-15,-17 1-13 16,-11 2 0-16,-15-1-15 16,-9 1-18-16,-22 0 5 0,-12-4 12 15,-18 4 19-15,-12-1 10 16,-10 1 3-16,-10 4 31 15,0-3 26-15,0 1-18 16,0 2-6-16,0 0-29 0,0 0-1 16,0 0-6-16,5 0-1 15,7 0-3-15,-3 11-3 32,6 7 7-32,-2 2 13 0,-1 8-10 15,-2 4 12-15,2 3 12 16,0 5-18-16,-1 4 19 15,-2-1-18-15,2 6-9 16,2-6 16-16,-3-2-16 16,0-7-1-16,-3-6 0 15,-2-7 3-15,-2-7-6 0,-1-6 1 16,-2-1 2-16,0-7 2 16,0 0 3-16,0 0-5 15,0 0 5-15,0 0-4 16,0 0 6-16,-14 0-7 15,-15 0 0-15,-13 0-2 0,-4 0-4 16,-11 0-2-16,-10-3-6 16,-10-2-21-16,-1 2 30 15,-6 0-2-15,1 3 6 16,-3 0-3-16,3 0 4 0,-8 0 0 16,0 3-1-1,-3 1 3 1,2 3-4-16,5-4 2 15,3 3 0-15,7-1 1 0,2 3 5 16,1-1-6-16,10-2 0 16,6 2 4-16,10-3 3 15,9 2-5-15,5-2 3 16,10 0 4-16,8-1-9 16,9-1 0-16,4 1 9 15,3-3-9-15,0 2 3 0,0-2-3 16,0 0 0-16,0 0-3 15,0 0 6-15,0 3-3 16,0-3 12-16,0 0-8 16,0 0 10-16,0 0-14 15,0 0 1 1,0 0 7-16,0 0-5 16,-3 0-3-16,3 0 5 15,-1 0-5-15,-4 0 23 16,-3-7-23-16,0 0 3 15,4-1 8-15,0 1-11 0,3 3 0 16,1-2-2 0,0-1-20-16,0 4-8 0,0-3-59 15,9-2-58-15</inkml:trace>
  <inkml:trace contextRef="#ctx0" brushRef="#br0" timeOffset="12594.9354">12613 7745 440 0,'0'0'29'0,"0"0"-10"16,0 0 27-16,0 0-6 15,0 0-20-15,0 0 4 16,5-8-5-16,17 6-18 16,17-1 0-16,5-2 1 15,6 0-2-15,6 1 3 16,-4 1-3 0,-3-2-2-16,-5 3-24 15,-11 2-43-15,-12 0-9 16,-14 0-91-16</inkml:trace>
  <inkml:trace contextRef="#ctx0" brushRef="#br0" timeOffset="12869.2914">12549 7774 371 0,'0'0'10'0,"0"0"-7"16,0 0 52-16,0 0-33 15,-45 55 11-15,38-35-3 16,5 1-27 0,2 3 15-16,-3-3-11 15,3-3-4-15,0-4 1 16,0-4-1-16,7-3 5 0,10-4-3 16,7 0 2-16,3-1 13 15,11-2-11-15,7 0-5 16,5 0-4-16,5-5-29 15,-10-4-35-15,2 0-55 0,-8-4-172 16</inkml:trace>
  <inkml:trace contextRef="#ctx0" brushRef="#br0" timeOffset="13074.1557">12525 7861 466 0,'0'0'14'0,"0"0"-14"15,0 0-14-15,0 0 13 16,155 0-8-16,-76 0-8 0,9-3-47 16,8-2-50-16</inkml:trace>
  <inkml:trace contextRef="#ctx0" brushRef="#br0" timeOffset="13679.6772">13755 7807 149 0,'0'0'11'0,"0"0"-7"16,130-3 67-16,-62 1-33 0,14 0-2 15,7-1 5-15,11-1-13 16,0 1 20-16,6 1-28 16,10-3 12-16,5 3-15 15,0-2-1-15,-9-1 11 0,-11 1-26 16,-17 1-1-16,-11-1 5 16,-11 3-2-16,-8-1-3 15,-12-1 0-15,-9 2 1 16,-13-1 7-16,-10 2-6 15,-7 0-1-15,-3 0 15 16,0 0-2-16,0 0 8 0,0 0-22 31,0 0-7-31,0 0-8 16,0 0-40-16,-3 0-62 0,-5-3-221 16</inkml:trace>
  <inkml:trace contextRef="#ctx0" brushRef="#br0" timeOffset="14763.206">15504 7749 273 0,'0'0'80'0,"0"0"-63"31,0 0-16-31,0 0-1 0,0 0 25 16,0 0 24-16,117-17-5 15,-77 10-35-15,9 0 0 16,9-3 8-16,6 0-14 15,21-3 5-15,11-1-8 16,14-3 0-16,3-1-3 16,11-2-14-16,1-1-2 15,9-4 3-15,-4-5 2 0,-9 0-46 16,-18 1 33-16,-16 2 27 16,-19 6 3-16,-15 5-3 15,-20 5 0-15,-16 5 13 16,-12 3 20-16,-5 1 9 15,0 2-12 1,0 0-18-16,0 0 12 16,0 0-21-16,0 0-1 0,0 0 10 15,0 0-12-15,3 0-1 0,6 3 1 16,8 7 0 0,12 4 15-16,14 5 3 15,6 4-11-15,13 0 12 16,7 2-6-16,3 2 5 15,6-1-7-15,4 4-6 16,3-1 6-16,-2 1-11 16,-1-2 0-16,-4 0 4 15,-14-3-3-15,-4-2 2 16,-18-6-3-16,-9-4 2 0,-14-4-2 16,-9-4 0-16,-10-3-1 15,0-2-5-15,0 0 4 16,0 0-8-16,-13 3-25 15,-23-3-5-15,-22 0-9 0,-19 0-130 16</inkml:trace>
  <inkml:trace contextRef="#ctx0" brushRef="#br0" timeOffset="16601.9353">15690 7800 208 0,'0'0'14'16,"0"0"14"-1,0 0 24-15,148 11-12 0,-103-6 14 16,6 3-8-16,1-2-23 15,9 5-13-15,5 1 21 16,8 3-19-16,-1 3 8 16,0 3 10-16,5 4-22 0,-4-1 4 15,6 1-12-15,6 0 5 16,-3 0-3-16,4 0-2 16,-13-3 0-16,-9 1-1 15,-8-4 1-15,-9-1-4 0,-7-3 4 31,-4-3 0-31,-3-3 3 16,3-1-3-16,-7-2 0 16,-2 2 1-16,-3-1-1 15,-4-2 0-15,1 1-1 0,-1-1 4 16,-5 2-4-16,-5-5 1 16,-1 1 0-16,-9-2 1 15,2-1 0-15,-3 0-1 16,2 0 4-16,-2 0-3 0,0 0 12 15,6 0-10-15,0 0 6 16,10 0 8-16,0 0-17 16,5 0 0-16,5-4 2 15,2-3 0-15,2 0 1 16,0-3-3-16,4-1 0 16,4 0 4-1,2-3 4-15,2-3-8 16,-1 4 2-16,5-3-1 15,0 4 4-15,6-1-5 0,3 0 0 16,-2 2-1-16,6-1 1 16,-1 0 0-16,-4 0 0 15,-11 3 1-15,-5-1-2 16,-6 1 1-16,-11 0 0 0,-5 1-4 16,-5 2 7-16,-1-3-7 15,-1 4 2-15,-4 2-2 16,-2-1 2-16,0 3 2 15,-3-2 0-15,3 2-9 16,4-1 7-16,-6 0 2 16,7-1 0-1,-5 3-2-15,-2-3 0 16,-1 2 2-16,0 1 0 16,0-2-1-16,5 0 1 15,-5 0-9-15,0-1-8 16,0-1-12-16,0-4-8 15,0 0-16-15,0-1 7 0,0 3-4 16,0 0 32-16,-2 1-25 16,-1 0 22-16,2 2 21 0,1 0 14 15,0 1 10-15,0 0 12 16,0 2 9-16,0-1-37 16,0 1 0-16,0 0-8 15,0-3-12-15,0 3-3 16,0 0-11-16,0 0-8 0,0 0 21 31,0 0 2-31,0 0 7 0,1 0 4 16,2 0 0-1,-3 0 4-15,0 0 13 0,0 0 14 16,0 0 19 0,0 0-18-16,0 0 3 0,0 0-1 15,0 0-9-15,0 0 12 16,0 0-17-16,0 0-11 15,0 0 14-15,0 0-20 16,0 0 5-16,0 0-5 0,0 0 0 16,0 0 0-16,0 0-3 15,0 0 0-15,0 0-5 16,0 0 5-16,0 0-8 0,0 0 2 31,0 0-11-31,0 0 10 0,0-1-10 16,0 1-5-16,0 0 18 15,0 0-15-15,0 0 7 16,0 0 3-16,0 0 0 16,0 0 9-16,0 0-5 15,0 0 5-15,0 0-6 0,0 0 6 16,0 0-1-16,0 0-1 16,0 0 4-16,23 1-1 15,10 2 4-15,8-2-5 16,18 2 14-16,9-3-14 15,13 3 0-15,11-3 1 16,8 1 4-16,3 0 2 0,9 1-7 16,0 1 0-16,7-3-2 15,0 2 2-15,4-2-7 16,-7 0-3-16,-9 0 3 16,-8 0-6-16,-15-2-1 15,-5-1 14-15,-18-1-3 16,-9 1 4-1,-18 0-1-15,-9 2 3 16,-9-2-3-16,-8 3 18 16,-3 0-7-16,-4 0-5 0,-1 0 16 15,3 0-18-15,-3 0 1 0,0 0 6 16,0 0-11-16,0 0 0 16,0-1-21-1,0 1-31-15,0 0-33 16,-4-2-152-16</inkml:trace>
  <inkml:trace contextRef="#ctx0" brushRef="#br0" timeOffset="17844.6462">20289 7682 226 0,'0'0'194'16,"0"0"-194"-16,0 0 0 16,0 0 0-16,0 0 0 15,0 0 41-15,-5 40 6 16,-16-8-17-16,-8 4 4 15,-4 4-13 1,-3 2-7-16,5 1 4 0,-1-2-1 0,7-8-17 31,10-7 1-31,2-9 4 16,10-4-4-16,0-8-1 16,-1-2 0-16,4-3 1 0,0 0 8 15,0 0 5-15,0-2 7 16,0-10 2-16,0-7-23 15,0-6-9-15,10-9 2 0,12-2-10 16,2-10-8-16,6 0-24 16,-3-2-10-16,-2 0 35 15,0 2-38 1,-10 7 62-16,-4 8 8 0,-8 6 10 16,0 8 3-1,-3 5-5-15,1 4 3 16,3 2 6-16,3 3-14 15,6 1 5-15,4 0-16 16,9-1-10-16,16 3 9 16,4 0-2-16,14 0 3 0,17 0-4 15,11 0 9-15,12 0-5 16,9 0 0-16,8 3 3 16,-7-1-4-16,6 0 1 15,5 1 0-15,1 0 2 0,1-3-2 16,-7 0-3-16,-11 0-4 15,-13 0 7-15,-16 0 0 16,-22 0 0-16,-13 0 0 16,-17 0 0-16,-12 0 2 15,-7 0 5-15,-4 0 0 0,-1 0-2 16,0 0 9-16,0 0-14 16,0 0 0-16,0 0 5 15,0 0-4-15,6 0-2 16,2 4 1-16,-1 8 0 15,1 3 3-15,-4 8 1 16,-1 3-4 0,-3 6 8-16,0 3-2 15,-3 3 3-15,-10 2-4 16,-4-1-2-16,8-1 5 16,-1 1-8-16,1-1 0 0,5-6 5 15,-1-7-5-15,-3-2 0 16,1-6-2-16,-3-4 6 15,2-5-7-15,-1-3 3 16,-3 0 0-16,0-3 4 16,-1 1-3-16,-4-1 1 15,-3-2-2-15,-4 1 3 0,1 1 1 16,-5-2-4-16,-3 0 0 16,-11 0-6-16,-7 0 6 15,-14 0 0 1,-13 0-11-16,-3-2 8 15,-1-1-1-15,4 0-3 16,-2 2 7-16,-1 0-3 16,-6-1 4-16,-6-1-1 15,-9 1 0-15,-6-1 2 16,-12-1-5-16,11 0 3 16,5-1 0-16,14 2 0 0,12 2 0 15,6 0 0-15,9-2-2 16,3 3 7-16,10-1-2 15,2-1-3-15,5 1 0 0,1 1 0 16,3 0 0-16,4 0 0 16,5 0-1-16,7 0 2 15,0 0 2-15,3 0-3 16,3 0 0-16,5 0 0 0,-1 0 0 16,7 0-2-16,2 0-14 31,2 0-70-31,0-2-80 15</inkml:trace>
  <inkml:trace contextRef="#ctx0" brushRef="#br0" timeOffset="18222.6548">20815 7802 492 0,'0'0'14'0,"0"0"-12"16,0 0 1-16,0 0 5 15,134-12 0-15,-99 8 6 0,-2 1-6 16,-1 1-8-16,-2 0 0 16,-4 0-8-1,-10-4-40-15,-7 1-76 16</inkml:trace>
  <inkml:trace contextRef="#ctx0" brushRef="#br0" timeOffset="18560.5722">20724 7749 307 0,'0'0'8'0,"0"0"8"15,0 0 17-15,0 0-6 16,0 0 14-16,-29 54-6 16,25-41-4-16,4 0-16 0,-1-1-3 15,-2 0 1-15,1 0-2 16,2-2-2-16,0-2 5 16,0 1-12-16,0-4 9 15,0 1-11-15,0-2 1 16,2 3 1-16,1-1-2 15,-2-1 0-15,6 2 2 0,-4 0 3 16,7-3-5-16,2 0 0 16,-4-1-15-16,11-1 2 15,-3-1-26-15,4-1-23 16,-1 0-72-16</inkml:trace>
  <inkml:trace contextRef="#ctx0" brushRef="#br0" timeOffset="18795.8744">20748 7889 337 0,'0'0'54'0,"0"0"-37"0,0 0 18 15,0 0 24-15,0 0-19 16,0 0-20-16,82-2-3 15,-45 2-15-15,4-1-2 16,0 1 0-16,1 0-42 16,-1-1-15-16,2-2-133 15</inkml:trace>
  <inkml:trace contextRef="#ctx0" brushRef="#br0" timeOffset="19344.4715">21230 7819 394 0,'0'0'60'16,"0"0"-15"-16,0 0-4 15,0 0 21-15,0 0-18 0,0 0-13 16,39-5-2-16,-24 5-24 16,6-1 9-16,-2-1 7 15,1 2-17 1,0 0 6-16,4 0-10 16,-5 0 1-16,1 0-2 15,1 0 1-15,-5 0-5 16,-2 2 5-16,2 1-9 15,-9 5 2-15,-5-2-9 16,-2 3-7-16,0 1 20 16,-22-1-7-16,-11 3 3 15,-1-1 5-15,2 0-6 0,2-3 5 16,9 0-1-16,8-1-4 16,1-2 4-1,11-2-9-15,1-1-1 0,0 1 11 16,0 0-10-16,0 1 13 15,19-2 0-15,14 3 8 0,7-2 11 16,7-1-13-16,7 1-1 16,0-1 2-16,1-2-4 15,2 0-3 1,-6 0 0-16,-9 0 0 16,-5 0 1-16,-16-2-1 15,-4-1-11-15,-15 1-8 16,-2-1-34-16,-13 0-58 15</inkml:trace>
  <inkml:trace contextRef="#ctx0" brushRef="#br0" timeOffset="20525.9784">13222 7824 130 0,'0'0'27'0,"0"0"3"15,0 0 8-15,0 0-7 16,0 0-4-16,0 0 29 0,0-13-18 16,0 12-8-16,0 1 10 15,0 0-27-15,0-3 5 16,0 3-2-16,0-3-7 16,3 2 9-16,-3 0 1 0,0-1 2 0,0 2 8 31,0-3-22-31,0 2-3 15,0 0 12-15,0-1-15 16,0-1 1-16,0 3-2 16,0-2 2-16,0 2 3 0,0 0-1 15,0 0-1 1,0 0 8-16,0 0-10 0,0 0 3 16,0 0-1-16,0 0 2 0,0 0-10 15,0 0 5-15,0 8-2 31,-6 6-3-31,-5 5 10 0,2 2-5 16,5-1 2-16,-4 4 1 16,3-3 4-16,-3-3-7 0,7-2-1 15,-4-8 1-15,5-1 0 0,0-2 0 16,-3-2-2-16,3-3 7 16,0 2-5-16,0-2 0 15,0 0 0-15,0 0-5 16,0 0 5-16,0 0-31 31,0 0-17-31,0 1-9 0,0-1-54 0,0 0-82 16</inkml:trace>
  <inkml:trace contextRef="#ctx0" brushRef="#br0" timeOffset="22175.6268">15280 7790 128 0,'0'0'86'31,"0"0"-63"-31,0 0-8 0,0 0-12 16,0 0 5-16,0 0 9 16,15-4 3-16,-12 4-1 15,-3 0 4-15,0 0-2 16,0 0 7-16,0 0-19 0,0 0-3 15,0 0 5-15,4 0-9 32,1 0 3-32,-2 0 12 15,6 0-13-15,0 0 6 0,3 0-10 16,4 0 0-16,-1 0 4 16,3 0-4-16,1 0 0 15,4 0 0-15,3 0 1 16,0 0-1-16,-2 0 0 15,3 0 0-15,-4 0-6 16,0 0 5-16,-8 0-6 16,0 0-5-16,-5 0-6 15,-1 0-4-15,0 0-16 0,0 0-18 16,-2 0-9-16</inkml:trace>
  <inkml:trace contextRef="#ctx0" brushRef="#br0" timeOffset="53876.8682">19606 7703 236 0,'0'0'34'0,"0"0"-8"0,0 0-1 15,0 0-3-15,0 0-16 16,0 0 14-16,0 0-12 16,10-12 9-1,-7 10 12-15,-3-1-13 0,1-1 3 16,-1 1-12-16,0-2-5 16,3 2 12-16,-3 0-14 15,0-3 0-15,2 1 8 0,-2 0-6 16,0-1 6-16,0 0 4 15,0 0-12 1,0-3 20-16,0 4-16 0,0-1 12 16,0 3 3-16,0 2-13 15,0 1 11-15,0 0-6 16,0 0-9-16,0 0 8 0,0 0-10 31,0 0 0-31,0 0 2 0,0 0 1 16,0 0-3-1,0 0 0-15,0 0 3 16,0 0-9-16,2 0 6 16,11 6 0-16,0 2 4 0,1 0-4 15,5 3 0-15,-1-2-1 16,-1 0 5-16,0 1-5 16,1 0 1-16,-3-2 0 15,-3 2 3-15,1-1-3 0,-2 1 2 16,1-1-2-16,-3 1 0 15,4-2 0-15,-4 2 0 16,5-1 1-16,-4-2-3 0,-1-1 4 16,4-1-2-16,-1 1 0 15,0-1 1-15,0 2-2 16,-3 0 1-16,-1-3 0 31,-2 1 0-31,-3-2 0 0,3 2 0 16,0-2-2-16,-2-1 8 15,1-1-8-15,-1-1 2 16,-4 0 0-16,1 1-1 16,-1-1 1-16,3 2 0 15,-1-2-1-15,1 3 1 16,0-3 0-16,2 0 0 0,-1 3 0 16,5-2 2-16,-5 0-2 15,1 1-2-15,-2-1 0 16,-2 1 4-16,-1-1-4 15,0-1 2 1,0 0 0-16,0 0 0 0,0 0 2 0,0 2-2 16,2-2 0-16,-2 0 4 15,0 0-4-15,0 0 0 16,0 0 0-16,4 0-5 0,-4 1 10 31,2-1-8-31,2 0 3 16,-4 3 0-16,1 0 1 15,3-2-1-15,-1 0 0 16,-2-1 0-16,1 2 2 0,1-1-4 16,-3 1 1-16,3-1 1 15,0 0-1-15,-3 1 1 16,0 1 0-16,0-3-2 16,0 4 2-16,4-1-3 15,-2-1 3-15,2 0 0 0,-1-1-1 16,-2-1 1-1,-1 1 0-15,3 1 5 16,-1-1-5-16,-2 0-1 16,2 1 0-16,-2-2 1 15,0 0 2-15,0 0-2 16,0 0 0-16,0 0-4 16,0 0 6-16,0 0-2 15,0 0 0-15,0 0 1 16,0 0-1-16,0 0 2 0,0 0-1 15,0 0 10-15,0 0-10 16,0 0 0-16,0 0-1 16,0 0-3-16,0 0 1 15,-4 3 0-15,-9 2 2 0,-2-3 4 16,-4 5-4-16,4-2 0 16,-3 3-4-16,-3 1 11 15,2 3-3-15,-4 4-4 16,3-2 0-16,-4 2 0 0,6 1 0 31,-3 0 0-31,0 0 2 0,1-1 3 0,-1-1 0 16,4-1-5-16,-4 2 2 15,-1-2 7-15,8-2-8 16,-4 2 2-16,5-4 0 16,-4 0-2-16,2 3 17 15,1-2-15-15,-3 3-1 31,1-3 15-31,0-3-13 0,5 0 2 16,0-3 5-16,3-1 3 0,7-1 7 16,-2-2-21-16,3 1 4 15,0-2 1-15,0 0-4 16,0 0-1-16,-4 0 7 16,4 0-5-16,0 0 2 15,0 0-4-15,0 0-7 0,0 0 1 16,0 0-31-16,0 2-25 31,0-2-41-31,-12 3-150 0</inkml:trace>
  <inkml:trace contextRef="#ctx0" brushRef="#br0" timeOffset="92476.8384">13793 10135 324 0,'0'0'6'0,"0"0"-6"16,0 0 3-16,155-34-6 15,-130 32-22-15,-8 1-20 0,-2-1 11 16,-5 1-68-1</inkml:trace>
  <inkml:trace contextRef="#ctx0" brushRef="#br0" timeOffset="93053.6777">13463 10226 191 0,'0'0'14'16,"0"0"-8"-16,0 0 0 15,0 0 8-15,0 0 23 16,0 0 1-16,0 45-19 16,0-25 8-16,0 3-13 15,0 5-3-15,0 6 29 16,3 1-20-16,9 1-8 16,2 0-1-16,-5-5-10 0,4-3 7 15,-1-8-7-15,4-4-1 16,-5-5 11-16,5-4-11 15,2-3 4-15,4-3 14 16,11-1-2-16,5 0 5 16,2-2-21-16,3-5-5 0,-4-3-5 15,-2-2-27 1,-4 1-53-16,-8-3-170 0</inkml:trace>
  <inkml:trace contextRef="#ctx0" brushRef="#br0" timeOffset="93346.3527">13475 10450 383 0,'0'0'33'0,"0"0"-33"0,0 0 12 16,0 0-7-16,169-25-1 16,-113 17 24-16,2-3-21 15,-8 3 2-15,-10 3-9 0,-13 1-12 16,-6 1-22 0,-8 1 7-16,-4 1-64 0,-6-4-203 31</inkml:trace>
  <inkml:trace contextRef="#ctx0" brushRef="#br0" timeOffset="94365.5795">14232 10215 78 0,'0'0'97'31,"0"0"-78"-31,0 0 1 15,0 0 21-15,0 0-19 0,0 0-5 16,0 0-9 0,0 0-3-16,0 0 0 0,0 0-4 15,0 0 20 1,0 0 4-16,0 0-14 16,0 0 3-16,0 0-14 0,0 0 5 0,0 0 8 15,0 0-6-15,0 0 8 16,0 0-3-16,0 0-3 0,0 0 14 15,0 0-11 1,0 0 2-16,0 0 3 0,0 0-12 16,0 0 7-16,0 0-12 31,0 0 1-31,0 0 9 0,0 0-10 16,0 0 1-16,0 0 6 15,3 0-3-15,-3 0 4 16,1 0-8-16,-1 0 1 15,0 0 11-15,0 0-7 16,0 0-1-16,0 0 8 16,0 0-10-16,0 0 6 15,0 0-8-15,0 0 3 0,0 0-7 16,0 7 3-16,12 10-8 16,0 5 5-1,6 9 8-15,4 5 0 16,2 2-4-16,1 1 0 15,1 0 10-15,-4-5-10 0,-3-1 1 16,1-5-1-16,-8-4 1 0,-3-2 0 16,-3-8-1-16,-3-3 0 15,-3-4-2-15,0-3 2 16,0-1 0-16,0-1 3 16,0-2-3-16,1 0-15 15,-1 0-18 1,0 0-20-16,0 0-19 15,0-9-204-15</inkml:trace>
  <inkml:trace contextRef="#ctx0" brushRef="#br0" timeOffset="95300.6147">14224 10216 365 0,'0'0'30'0,"0"0"-30"0,0 0-5 16,0 0 5-16,0 0 6 16,0 0 11-16,25 5 11 15,4-5 5-15,5 0-8 16,-1 0-12-16,0-6 1 0,-8-2-13 15,-7 0 3-15,-9-1-4 16,-6-2-13-16,-3-2 13 16,0 1-26-16,-29 2 6 31,-5 3 10-31,-3 5 3 16,-5 2 7-16,3 2-7 15,-1 13 7-15,1 6 6 16,14-1-5-16,8 8-1 0,14-1 5 15,3-1-5-15,13 2 0 16,19-4-6-16,10 2-6 16,3-2 9-16,5-2-14 15,2-1-10-15,2-1 24 16,-7-2-1-16,-7-1 4 16,-6-1 0-16,-10 1 0 0,-11 0 9 15,-11 1-9-15,-2-1 20 16,-9 2 9-16,-21-1-17 15,-2-2 0-15,-6 1 3 16,4-3-6-16,-2-5-1 0,5 1-8 16,2-1-3-16,7-4 3 31,7 0 0-31,6-2-8 0,8-3 4 16,1 0-5-16,0 0-3 15,6 0-7-15,22 0-1 16,10-3 8-16,0-2-8 15,2 3 14-15,-2 2 5 16,0 0 1-16,-5 5 7 16,-6 10 1-16,-11 5-3 0,-9 6 4 15,-7 2-2-15,0-2-3 16,-16-1 10-16,-10-1 0 16,5-4 11-1,-2-3-24-15,5-5 3 16,10-5 9-16,7-1-11 0,1-5-2 15,0-1 0 1,0 0 1-16,0 0 10 16,9 0-11-16,17-1 0 0,-1-7 0 15,3 0-18-15,-6-3-43 16,-5-3-126-16</inkml:trace>
  <inkml:trace contextRef="#ctx0" brushRef="#br0" timeOffset="96053.9059">14992 10321 500 0,'0'0'39'16,"0"0"-13"-16,0 0-23 15,0 0-3-15,0 0 4 16,0 0 16-16,33 59 12 0,-15-33-31 15,4 0 6-15,-5-1-3 16,-1-4-4-16,-5-1-5 16,-1-3 1-16,-3-4-22 15,-1-5-10-15,6-2-36 16,2-3-45-16,1-3-81 0</inkml:trace>
  <inkml:trace contextRef="#ctx0" brushRef="#br0" timeOffset="96286.7417">15330 10380 470 0,'0'0'28'16,"0"0"-28"-16,0 0 14 31,0 53 9-31,0-29 0 0,0-1-15 16,10-1-8-16,3-5 0 15,-1-1-5-15,-6-5 3 16,0-6-18-16,-4-1-6 16,-2-4-25-16,0 0-19 15,0-6-80-15</inkml:trace>
  <inkml:trace contextRef="#ctx0" brushRef="#br0" timeOffset="96588.9014">15113 10369 416 0,'0'0'10'16,"0"0"-9"-16,0 0-1 16,0 0 0-16,0 0-4 31,0 0 4-31,60 7 4 0,-10 1-3 16,7 2 0-16,9 1 2 15,2 1-5-15,2 1 2 16,-1 1 0-16,-9-1 0 15,-15 2 0-15,-19 2 0 16,-13 1 2-16,-13-3-2 0,0 2 14 16,0-1 5-16,-26-3-8 15,-10 1 16-15,-4-2-1 16,-5 0-26-16,-1-4 0 16,1 2-10-16,2-2-10 0,6-1-72 15,7-3-173-15</inkml:trace>
  <inkml:trace contextRef="#ctx0" brushRef="#br0" timeOffset="96820.7899">15812 10525 526 0,'0'0'5'0,"0"0"3"0,0 0-8 16,0 0 0-16,-14 48 8 0,14-32-6 15,0-3-2-15,0 2-17 16,0-4-26-16,0-2-67 16,0-3-146-16</inkml:trace>
  <inkml:trace contextRef="#ctx0" brushRef="#br0" timeOffset="97389.7571">16356 10325 307 0,'0'0'30'0,"0"0"46"0,38 59-52 15,-24-35 1-15,-2-2-5 16,-4 1-9-16,-1-2-5 15,-5-3-5-15,-2-6 2 16,0-4 7-16,0-3-10 16,0-3 0-1,0-2 7-15,0 0-6 16,-12 0 17-16,-2-5-3 16,-3-9-8-16,5-3 8 15,8-6-12-15,4-1-3 16,0-1 0-16,6 3-5 15,21 2 1-15,-1 8 3 16,2 5 1-16,2 3-6 0,3 2 1 16,2 2 5-16,2 2 2 15,9 7 0-15,-4 5 9 16,0 1-5-16,-8 2-3 16,-6-1 5-16,-8-1-8 15,-7 0 0-15,-4-2 0 0,3-3-2 16,5-2-7-16,0 0-25 15,5-4-33-15,6-2-22 0,5-2-77 16</inkml:trace>
  <inkml:trace contextRef="#ctx0" brushRef="#br0" timeOffset="97790.5907">17083 10311 495 0,'0'0'5'0,"0"0"10"16,-140 3-10-16,93 11 27 16,6 1-3-16,8 3-13 15,7-1-2-15,6 2-10 16,10-1 1-16,6-1-4 0,4-2-1 16,0 2-7-16,14-7-1 15,22-1-23-15,12-6 11 16,5-3 11-16,5 0-3 15,-4-5 0-15,-6-7 2 0,-6-4 4 16,-6-4-1 0,-11 0 4-1,-4-4 3-15,-9 1 0 16,-5 5 2-16,-7 8 26 0,0 3 11 16,0 6-5-16,0 1-31 15,0 0-3-15,0 8 0 16,-7 4 4-16,-4 5 1 15,10 2 5-15,1 0-10 16,0 1-1-16,4 2-15 0,18-5-36 16,8-1-1-16,-1-3-68 15,0-9-101-15</inkml:trace>
  <inkml:trace contextRef="#ctx0" brushRef="#br0" timeOffset="98591.3055">17370 10335 397 0,'0'0'23'0,"0"0"-21"0,0 0-1 15,0 0 34-15,0 0-10 16,45 45-1-16,-32-28-13 31,-1 1-7-31,-8-3-1 16,-1-1 0-16,-3-3-6 0,0-5 2 15,0 0-2 1,-6-1 3-16,-3-4 1 0,-1-1 4 16,0 0 14-16,0-4-10 15,6-8-3 1,0-3-4-16,4-2-2 16,0-3 6-16,18 4-6 15,5 1 0-15,-5 5-1 16,3 4 3-16,0 3-4 0,-4 3 0 15,0 0 2-15,-2 2 0 16,3 8 2-16,-2 1 2 16,-5 4 0-16,-1-2-1 15,-6 1-2-15,-3-1-1 0,-1-2-4 16,0-5 2-16,0-3 0 16,0-1-2-1,0-1 1-15,0-1-1 0,0 0 4 16,0-1 4-16,0-10-4 15,4-3-10 1,13-3 2-16,7-2 8 0,2-1-2 0,4 1 2 16,-5 4-5-16,-2 5 5 15,-6 5 0-15,-1 2-1 16,-9 2-2-16,0 1 3 16,-2 0 2-16,0 4 0 0,1 6 5 15,-3 2-2 1,4-1-4-1,1 0 7-15,1 0-8 0,4-2-7 16,1-4 7 0,5-1-1-16,-3-4-1 0,8 0 2 15,1 0 0-15,2-4 10 16,5-7-8-16,-7-3 3 16,-7-7 2-16,1 1-7 15,-5-6 5-15,-6-1-5 0,0 1 0 16,-6 1 0-16,1 11 3 15,-3 6 15-15,0 5-3 16,0 3-15-16,0 0-2 16,-5 11-5-16,-11 3 7 15,7 3 7-15,4 2-5 16,1-1-2 0,4 1-6-16,0 2-25 15,4 0-26-15,5-3-99 16</inkml:trace>
  <inkml:trace contextRef="#ctx0" brushRef="#br0" timeOffset="98829.4386">18508 10415 561 0,'0'0'18'0,"0"0"-18"0,0 0 1 16,0 0-1-16,0 0 9 31,-12 46-4-31,7-29-5 16,0 2-35-16,-4-1-63 0,-12-2-221 15</inkml:trace>
  <inkml:trace contextRef="#ctx0" brushRef="#br0" timeOffset="99587.3412">19437 10137 136 0,'0'0'267'0,"0"0"-261"0,0 0-5 16,0 0 13-16,150-19-4 15,-97 13 14-15,2 0-4 16,0-1-17-16,-9 1-2 16,-10 2-1-16,-15 1-15 15,-10 3-37-15,-11 0-74 16</inkml:trace>
  <inkml:trace contextRef="#ctx0" brushRef="#br0" timeOffset="99943.2319">19312 10190 343 0,'0'0'10'15,"0"0"20"-15,0 0 17 32,-7 49-9-32,7-32-17 0,0 1 11 0,0-1-1 15,5 2-13-15,7-4 0 16,6 0-12-16,-2 0 1 16,4-4 2-16,4 0-8 15,-2-2 5-15,1 1-3 16,2-3-3-16,2 0 7 15,1-2 0-15,0-1-6 16,1-3 9-16,-1-1 0 0,-1 0-10 16,3 0 0-16,-3 0-21 15,-2-3-23-15,-6-3-54 16,-4-2-165-16</inkml:trace>
  <inkml:trace contextRef="#ctx0" brushRef="#br0" timeOffset="100135.8946">19356 10318 472 0,'0'0'3'0,"0"0"-3"0,0 0-8 16,0 0 2-16,144-10-8 15,-91 6-18-15,-6-3-119 16</inkml:trace>
  <inkml:trace contextRef="#ctx0" brushRef="#br0" timeOffset="100691.4381">19782 10203 343 0,'0'0'14'0,"0"0"6"0,0 0 13 16,0 0-16-16,0 0-7 31,0 0-10-31,67-10 2 16,-40 7 2-16,4 3-1 16,3 0 6-16,2 0 6 15,-4 5-4-15,2 7 2 0,-13 3-13 16,-6 2-1-16,-10 2-3 15,-5 3 0-15,0-1 1 16,-22-1 2-16,-12 1-13 16,-2-2 14-16,-1 0-8 15,4-5 8-15,12-5 0 16,12-1 1-16,4-4 0 16,5-1-1-16,0-2-7 0,0-1-1 15,9 0 1-15,20 0 7 16,1 0 4-16,4 0-4 0,-1 0 0 15,3-2 0-15,-2-1 0 16,-1 0 0-16,-6-2 0 16,-4 2-3-16,-8 3 2 31,-7-3-16-31,-4 1-29 0,-4 1-16 16,0 1-72-16</inkml:trace>
  <inkml:trace contextRef="#ctx0" brushRef="#br0" timeOffset="101317.1514">20372 10330 193 0,'0'0'19'16,"0"0"-8"-16,0 0-2 0,0 0 19 16,0 0 14-16,0 0-10 0,0 0 8 15,26 3-31-15,-14-3 3 0,0 0 15 16,-8-2-27-1,1-1 7-15,-1 3-4 0,-4-3-2 16,0 3 5-16,0-1-6 16,0 1-3-16,-9 0 1 31,-7 0-8-31,-1 0 9 0,4 1-2 16,5 2 0-1,1 2 0-15,7 0-1 0,0-3-2 16,0 1 3-16,0-2-8 15,7 2 11-15,7-3 0 16,3 0 2-16,2 0 2 16,-5 0-4-1,-2 0-2-15,-1-1 0 0,-5-3-15 16,-5 1-33-16,-1-1-62 16,0-1-101-16</inkml:trace>
  <inkml:trace contextRef="#ctx0" brushRef="#br0" timeOffset="103703.9717">20902 10206 292 0,'0'0'22'16,"0"0"-18"-16,0 0 30 15,0 0 21-15,22 47-22 16,-16-29-5-16,5 1-3 15,-1 1-18-15,-3-4 4 16,1 0-11-16,-6-3 0 16,1-5-3-1,-3-2 3-15,0 1-3 16,0-6-6-16,0 2-12 16,0-3-11-16,0 0-45 15,0 0-71-15</inkml:trace>
  <inkml:trace contextRef="#ctx0" brushRef="#br0" timeOffset="104089.3127">20691 10186 378 0,'0'0'11'0,"0"0"-5"0,0 0 0 15,0 0-6-15,0 0 12 16,0 0 4-16,163-4 3 16,-118 4-7-16,1 0 9 0,8 8-14 31,2 3 7-31,6 6-7 0,-3 1 4 0,-5 3 0 31,-17 0-11-31,-11-2-2 16,-10 0 1-16,-12-2 2 0,-4-2-1 15,0-2 2 1,-8-2 1-16,-22 0 8 0,-14-3 2 16,-6 1 1-16,-5-3-5 15,-5 2-9 1,3-4-5-16,3 0-16 0,1 1-15 0,12-5-18 16,4 0-68-16,13 0-177 15</inkml:trace>
  <inkml:trace contextRef="#ctx0" brushRef="#br0" timeOffset="104706.9687">21403 10244 314 0,'0'0'83'15,"0"0"-57"-15,0 0 7 16,0 0 2-16,0 0-6 0,0 0-1 16,0-1-17-16,0 1-7 15,0 10 0-15,0 5 9 16,3 4 9-16,-2 2-13 15,2-1-4-15,0 0-5 16,-3-2 4-16,1-3-10 16,-1-2 5-1,0-4-6-15,0 1-14 16,0-5-11-16,0-1-2 16,0-3-2-16,0-1-69 15,0 0-69-15</inkml:trace>
  <inkml:trace contextRef="#ctx0" brushRef="#br0" timeOffset="105025.5248">21555 10249 417 0,'0'0'23'15,"0"0"5"-15,0 0-5 0,0 0-8 16,0 0 28 0,0 0-3-16,72-3-20 0,-64 6 1 15,1 8-20-15,0 0 9 16,-4 5-2-16,1-1-6 16,-5-1 7-16,3 0-9 15,-4-1 0 1,0-3-4-16,0-3 4 15,0-3-12-15,0 1-7 16,0-5-32-16,0 0 6 0,0 0-35 16,-4 0-68-16</inkml:trace>
  <inkml:trace contextRef="#ctx0" brushRef="#br0" timeOffset="105340.1967">21482 10232 398 0,'0'0'43'16,"0"0"-32"-16,0 0 17 16,0 0-3-1,0 0-8-15,0 0-8 0,100-6 2 16,-58 6-1-16,3 0-3 31,5 10-1-31,2 3 5 0,1 1-6 16,-3 3-1-16,-8 0 0 15,-8 0-3-15,-13 0 3 16,-9-1-4-16,-12-2 2 0,0 1 4 0,-13-5-1 16,-25 2 1-16,-11-2 5 31,-5-1-10-31,-4-1-1 16,6-1-15-16,3-3-40 15,7 0-5-15,9-4-90 0</inkml:trace>
  <inkml:trace contextRef="#ctx0" brushRef="#br0" timeOffset="106074.1947">22374 10132 407 0,'0'0'69'0,"0"0"-64"15,0 0-4-15,0 0 18 0,0 0-9 16,0 0 6-1,78-46-16-15,-53 46 1 0,-3 0-4 16,-3 0 3-16,0 0-3 16,-4 7 2-16,-2 7 1 15,-6 6-2-15,-5 5 2 16,-2 4 0-16,0 0-3 16,-15 0 7-16,-4 0-5 15,1-6 2-15,10 0 0 16,1-6-1-16,7-1-6 15,0-3 2-15,0-4 4 0,16-2-16 16,13-5-6 0,8 0 10-16,5-2-12 15,1 0-26-15,2 0 42 16,-11-3-19-16,-6-2-26 16,-10-4 20-16,-14 3 6 15,-4 2 27-15,0 1 16 16,0 3-9-16,-17 0-7 15,-4 0 0-15,0 2 18 0,0 4-2 16,9 3-10-16,6 0 0 16,6 1-6-16,0 1-1 15,0 0-10-15,0 1 8 16,14 4-2-16,8-2-6 16,2 3-19-16,-2 0 30 15,4-1 10-15,-3-1 21 0,-10-2 0 16,0-2 22-16,-9-5-8 15,-4-2-12-15,0-2 9 16,-18 2 20 0,-19 0-16-16,-15-1-24 0,-5 0-13 15,3 0-9 1,4 1-1-16,4 0-57 0,5-1-84 16,2-2-288-16</inkml:trace>
  <inkml:trace contextRef="#ctx0" brushRef="#br0" timeOffset="109382.5985">14152 10585 155 0,'0'0'37'0,"0"0"-34"16,0 0 27-16,0 0-5 16,0 0 20-16,0 0-15 15,-11-3-12-15,11 1 4 16,0 0-10-16,-2-1 8 0,-2-2 2 16,4 0-14-16,-4-1 17 15,1-2-18-15,-1 2 4 16,-5-3 18-16,5 2-19 0,-4 0 5 31,4 2 8-31,-1-1-10 16,2 3 4-16,3 2-1 0,-1 1-15 15,1 0 8 1,0 0-8-16,0 0-1 0,0 0 0 16,0 0-3-16,0 0-3 15,0 7-6-15,0 7 12 16,12 4 3-16,5 4-3 15,3 4 0-15,1 1-5 0,-6 0 13 16,4-3-11-16,-3 2 3 16,-7-6 0-16,-2-1 3 15,-4-4-2 1,3-6 1-16,-6-3-4 0,1-4 4 16,3 0-5-16,-4-2 3 15,0 0 0-15,0 0 7 16,0 0-2-16,0-4 15 15,-5-9-19-15,-11-3 0 16,-1-1 1-16,0-6-2 16,-2-1 0-16,2 1-2 15,3 1 8-15,3 5-6 16,1 2 0-16,-1 3 3 16,7 3-3-16,-1 3 3 15,5 4 1-15,0 2 6 16,0 0-10-16,0 0-7 0,0 0 6 15,0 0-5-15,0 4-1 16,0 9-6-16,8 4 13 16,9 5 1-16,3 2-1 15,-5-3 2 1,0 2-3-16,-2-4 2 16,-9-3-2-16,1 0 1 0,-2-5 0 15,-3-1-7-15,0-6 6 0,0 1-12 16,0-3-16-16,0 1-25 15,0-2-10-15,0 0-60 16</inkml:trace>
  <inkml:trace contextRef="#ctx0" brushRef="#br0" timeOffset="111887.0589">15214 11080 458 0,'0'0'0'0,"0"0"-2"16,0 0 1-16,0 0-4 15,0 0 4-15,0 0-1 16,0 0 2-16,-19 27 7 16,17-17-7-16,-1 4 9 15,3-3-5-15,0 1 2 0,0 2 3 16,0-5-9-16,8 1 0 16,8-4 4-1,2-1-4-15,6-3 1 0,6-2 7 0,3 0 2 16,1 0 4-16,-4-7-6 15,-6-4-4-15,-7 1 10 32,-10-5-11-32,-7-2 4 0,0-2-6 15,0-1 6-15,-7 0 2 16,-18 0-7-16,-3 6 0 16,-3 3 14-16,-1 3-16 15,-2 5 0-15,6 1-2 16,2 2-21-16,7 0 0 15,11 5-29-15,8 0-19 0,0 1-42 16,5-2-81-16</inkml:trace>
  <inkml:trace contextRef="#ctx0" brushRef="#br0" timeOffset="112201.2671">15466 11060 304 0,'0'0'15'0,"0"0"-15"0,0 0 24 15,0 0-3 1,-47 54-9 0,47-42 0-16,5-1-11 15,15-2-1-15,2-2 0 16,7-4 0-16,1-2 5 0,6-1-4 16,-1 0 11-1,-3-6 5-15,-10-2-15 0,-11 1 11 0,-6-3 29 16,-5 1-15-1,0-4 6-15,-12 2-20 16,-11 1 6-16,0 3-12 16,-5 2-6-16,2 4-1 15,3 1-6-15,3 0-31 0,8 0-2 16,9 0-33-16,3 3-40 16,0-2-185-1</inkml:trace>
  <inkml:trace contextRef="#ctx0" brushRef="#br0" timeOffset="112432.9288">15851 11036 191 0,'0'0'290'0,"0"0"-258"16,0 0-26-16,0 0-3 15,0 0-1-15,0 0 6 0,11 47 7 16,-2-37-11 0,-1 4 1-16,-4-6-5 0,2-1 0 15,-3-2 0-15,1 0-27 16,1-2-41-16,3-3-91 0</inkml:trace>
  <inkml:trace contextRef="#ctx0" brushRef="#br0" timeOffset="114703.7497">16889 11028 17 0,'0'0'18'15,"0"0"73"-15,0 0-3 16,0 0-36-16,0 0-9 15,0 0-18-15,75-5-6 0,-63-1 15 16,-8-5-13 0,-4-1 41-16,0-3-37 0,0-2-9 15,-14 2 9-15,-13 1-1 16,-2 4-5-16,-5 1-2 0,-3 5-9 16,2 4-6-1,-7 0-1-15,0 4 2 0,1 10-3 16,4 6 1-16,10 4 1 15,12 2-1-15,14 1-1 16,1-1-11-16,4-1 9 16,26-3 2-1,9-5-2-15,1-5-17 16,-1-4 18-16,-1-6 2 16,-2-2 6-16,-6 0-4 15,-2-3 15-15,-11-6-17 0,-7-2 6 16,-5-3-6-1,-5-3-1-15,0-1-1 0,0 0 0 16,0 4 1-16,0 3 2 16,-2 4-2-16,-1 4 12 15,1 2-12-15,2 1-1 0,0 0-3 16,0 0-2-16,0 1-9 31,2 9 13-31,18 0-2 0,13 1 3 16,7-1 0-16,8-2-1 15,4-2-3-15,1-3 3 16,-3-3 2-16,0 0-1 16,-8-2 2-16,-5-6-5 15,-5-4 3-15,-8 1 1 16,-8-3-2-16,-13-3 2 16,-3 0-3-16,0-3 2 15,0 3-6-15,-22 1-3 0,1 3 10 16,-9 7 0-16,-9 3-6 0,-3 3 1 15,-4 0 5-15,3 8-1 16,7 3 4-16,11 3-5 16,6 0 2-16,9 0-5 15,10 3 2-15,0 0-4 16,8 1 0 0,30-3-9-16,10-1-11 15,9-5 0-15,3-3-18 16,0-6-2-16,2 0 7 15,-3 0-6-15,4-7 32 16,-8-3 13-16,-5-2-37 16,-9-3 30-16,-15-3 5 15,-14 1 2-15,-12-3 1 0,0 3 23 16,0 0 29-16,-17 5-2 16,-8 5 5-16,0 5-21 15,-5 2-34-15,0 0 2 16,6 3 0-16,3 7 2 15,6 0-2-15,11 2-2 0,4-2-6 16,0 3 2-16,10 1 1 16,20-2-16-16,8-1 2 15,8 0-19-15,9-2-15 16,3-4 28-16,-4-3 12 0,0-2-41 16,-2 0-44-16</inkml:trace>
  <inkml:trace contextRef="#ctx0" brushRef="#br0" timeOffset="115099.344">18044 10975 37 0,'0'0'246'16,"0"0"-223"-16,-35-45 13 15,10 34-8-15,-9 3-2 16,-6 6-12-16,-7 2-10 0,-6 0-4 16,1 8-5-16,2 3 5 15,7 4 5-15,10 0-5 16,12 2-1-16,8-3 1 15,13 2-5-15,0-3 1 16,15-1-2-16,21-3-2 0,6-5 6 16,4-4-1-16,0 0-4 15,1 0 7-15,-1-8-16 32,-8-2-2-32,-8-3 5 15,-6-1 13-15,-8-2 1 0,-8 2 9 16,-8 1 12-16,0 6 18 15,0 3-4-15,0 4-8 16,0 0-17-16,-12 0-9 16,0 2 4-16,0 7 3 15,7-2-6-15,5 6 1 16,0-4-4-16,0 2 0 0,29-1-12 16,5-1-6-16,8-2-15 15,3-3-65-15,-2-4-178 16</inkml:trace>
  <inkml:trace contextRef="#ctx0" brushRef="#br0" timeOffset="116616.6434">20034 10829 203 0,'0'0'29'0,"0"0"-29"16,0 0 17-16,0 0 40 16,0 0-1-16,0 0-2 15,-50-27-23-15,50 21-3 16,0-1-21-16,0 3 5 16,13-2 9-16,10 2-20 0,4 0 1 15,5 1-2 1,3 2-3-16,-3 1 3 15,-1 0-1-15,5 11 2 16,-10 4-8-16,-5 6 15 0,-13 1-8 16,-8-2 2-16,0 2-2 15,-30-3 18 1,-18-2-2-16,-13 0-5 0,-10 0 14 16,5-3-20-16,2 1-2 15,12-7-3-15,17-1 5 16,13-7 2-16,10 0-6 15,3 0 1 1,7-3 10-16,2-8-12 0,0 0-2 0,16-1-6 16,9 1 3-16,2 5 1 15,1-2 4 1,0 4 0-16,-1 3-5 16,0 1 10-16,-1 0-5 15,2 3 5-15,2 4-5 0,1 4 11 0,-3-2-11 16,1 1 0-16,-3 0 1 15,-2-6 1-15,-3 1-2 32,0-3 0-32,1-2 0 0,2 0-6 15,2 0-1-15,4-4-33 16,-2-6-5-16,2-5-14 16,-2-2-5-16,-7 0 4 15,-2-4 11-15,-5-1 14 0,-4 2 26 16,2-4-7-1,-10 7 16-15,-2 3 22 0,0 8 40 16,0 3-10 0,0 3-17-16,-2 0-25 0,-14 0-8 15,2 7 9-15,-5 6 14 0,2 1-9 16,4 2-4-16,9-1-1 16,4 1-10-16,0-2-1 15,0-3 1-15,0-2-1 16,17 0 2-16,6-3 2 15,7-4-4-15,5-2 3 16,6 0 8 0,4-5 12-16,-5-4-18 15,-9-3 0-15,-11-2 8 0,-9-1 10 16,-11-3-4-16,0 2 2 16,-1-4-14-16,-25 4 5 15,-9 2-12-15,-11 5-5 16,-18 7-8-16,-16 2-70 15,-12 1-35-15</inkml:trace>
  <inkml:trace contextRef="#ctx0" brushRef="#br0" timeOffset="124707.6115">15360 11485 447 0,'0'0'47'32,"0"0"-41"-32,0 0 15 15,0 0-17-15,0 0-4 0,0 0 14 16,-92 58-5-16,92-41-1 15,0-1-8-15,0-3 0 16,10-1 11-16,7-3-11 16,7-1 0-16,-3-4 12 15,-1-1-6-15,6-3 12 16,-4 0 4-16,4 0-10 16,1-7 18-16,-4-3-25 15,-3-8 0-15,-7 0 2 0,-9-3-7 16,-4-4-4-16,0 2-1 15,-14 0 3-15,-16 4-1 16,-6 3-7-16,2 5-2 0,1 4 10 16,-1 5-12-16,13 2-3 15,6 0-16-15,9 0-20 16,6 0 5-16,4 0-107 16,24 0 55-16</inkml:trace>
  <inkml:trace contextRef="#ctx0" brushRef="#br0" timeOffset="125023.1227">15661 11443 254 0,'0'0'23'0,"0"0"24"16,-26 57-13-16,20-38-11 16,6-5 5-16,0-1-18 15,0-4 0-15,6-2-2 16,13 0-3-16,10-4 12 15,5-3-6-15,8 0 5 16,3-3 13-16,-3-6-20 16,-5-3-9-16,-11 0 8 15,-9-1 9 1,-13-3 20-16,-4 1-15 16,0 1-10-16,-1 0 17 15,-19 5-18-15,-4 2-8 16,-1 4-3-16,-5 1-18 15,5 2-2-15,4 0-35 0,9 0-19 16,11 2-9-16,1 0-94 16</inkml:trace>
  <inkml:trace contextRef="#ctx0" brushRef="#br0" timeOffset="125408.0626">16127 11454 413 0,'0'0'33'16,"0"0"-32"-16,0 0 18 15,0 0-4-15,0 0-3 16,0 0 3-16,-14-15-15 31,37 11-17-31,1 3 1 0,-2 1 14 16,-2 0 2-1,2 1 0-15,2 12 1 0,-7 3-2 16,-1 3 1-16,-13-1 0 16,0 1-3-16,-3-2 8 15,0-1-7-15,0-2 2 16,0-2 0-16,0-1-1 16,0 0 3-16,0-7-2 0,0 0 0 15,10-3-6-15,13-1 6 16,7 0 1-16,7 0-1 15,7-5 0-15,0-2-26 16,0-2-7-16,-2 2 13 0,-3-2-36 16,-6 1-90-16</inkml:trace>
  <inkml:trace contextRef="#ctx0" brushRef="#br0" timeOffset="126333.1475">17278 11379 402 0,'0'0'0'0,"0"0"2"15,0 0 3-15,0 0 1 32,0 0-2-32,0 0 11 0,50 49 23 15,-37-19-35-15,-1-1 8 16,5 1-11-16,-5-7 2 16,-6-3 2-16,0-2-4 0,-6-4 0 15,0-2-3-15,0-7 1 16,0-2 0-16,0-3 2 15,0 0 7-15,0 0 12 16,0 0 12-16,0-4-25 16,0-8-6-16,0 0-7 15,5-4 6-15,18-1-1 16,3 0-16-16,4 4 16 16,2 3-13-16,-7 3 0 15,1 3 14-15,-9 4 0 16,0 0 1-16,-1 0 0 15,-8 4 3-15,2 6-3 16,-10-1 6-16,0 1 1 16,0 0 5-16,-21 0 2 15,-8-3-10-15,-1 1 5 0,6-3-5 16,-2 0-8-16,5-3-19 16,10 0-39-16,5-2-66 15,6-4-162-15</inkml:trace>
  <inkml:trace contextRef="#ctx0" brushRef="#br0" timeOffset="126988.5224">17640 11372 430 0,'0'0'16'15,"0"0"-9"-15,0 0 28 16,0 55-3-16,0-31 8 15,0 3-23-15,15-4-15 0,0 2 9 16,1-8-9-16,-7-2-4 16,0-4 2-1,-5-4-13-15,-4-4 4 16,2-2-4-16,-2-1-16 16,0 0 29-16,0 0-2 15,0-8-8-15,0-4 1 16,0 0-15-16,0 0 24 15,0-1-1-15,3 7 2 16,-3 0-7-16,3 4 6 0,-3 2-3 16,0 0 0-16,0 0 3 15,1-2 0-15,-1 2 4 0,0 0-3 16,2 0 10-16,-2 0-9 31,6 0 6-31,3 0-7 16,-3 0 3-16,3 0 3 0,-5 0-5 0,1 0 0 15,3 0 7-15,0 0-7 32,-2-1 12-32,6-2-6 0,0 0-4 15,0-4 4-15,1 1-8 16,-2 4 7-16,0-3-9 16,-3 5 2-16,-4 0 0 15,7 0-2-15,-1 0 2 0,5 0-1 16,0 5-4-16,0 4 5 15,-6 3 1-15,-3 1-1 0,-3-2 1 16,-3-1 0-16,0 0 1 16,-10-2 10-16,-17 1 5 15,-4-1 3-15,-8 1-10 32,-1-3-2-32,3 0-8 0,4-1-10 15,7-5-16-15,5 0-23 16,5 0-2-16,14-8-59 15</inkml:trace>
  <inkml:trace contextRef="#ctx0" brushRef="#br0" timeOffset="127487.494">18147 11368 437 0,'0'0'36'0,"0"0"-36"16,0 0 12-16,0 0-4 16,-8 46 19-16,8-21-8 0,5-1 3 15,14-1-21 1,-1 0 2-16,-4-6 1 0,-4 0-3 31,-5-5 1-31,-2-3-2 16,-3-5-5-16,0-3 1 15,0 1-5-15,0-2 7 0,0 0 2 16,0 0 1 0,-3-7 8-16,-2-4-9 0,5-2 3 15,0-1-10-15,0-1 7 16,2 4-19-16,17 3 12 16,-1 1-17-16,3 2 19 15,4 0-11-15,0 3 9 0,5 2 5 16,1 0-3-16,4 7 5 15,5 5 7-15,-1 2-2 16,-6 1 4-16,-7 1-7 16,-14-2 1-16,-8-3 9 15,-4 2-11-15,-12-2 5 0,-20-1 10 32,-12-1 12-32,-1 1-18 15,-1-3-10-15,5 0-5 0,7-3-1 16,8-2-47-1,6-2-53-15,12 0-203 0</inkml:trace>
  <inkml:trace contextRef="#ctx0" brushRef="#br0" timeOffset="128765.0482">20201 11410 447 0,'0'0'39'0,"0"0"-36"16,0 0 2-16,0 0-5 15,0 0 9-15,0 0-7 16,1 1 1-16,11 15-3 16,2 2 16-16,-4 4 6 0,2-2-21 15,-3-1 7-15,-3-5-8 16,0-1 4-16,-6-6 0 15,0-1-4-15,0-4 0 0,0-2-1 16,0 0 5-16,0 0-4 16,0 0 19-16,-11-2-1 31,-2-10-5-31,4-2-13 16,5-2 2-16,4-2 1 15,0-1-3-15,4-4 0 0,21 1 0 16,2 5 1-16,5 5-6 15,-4 5 5-15,6 2-14 16,-8 5 14-16,0 0-3 16,-2 0 3-16,2 5 0 0,-5 6 1 15,-4 5 6-15,-6 1-5 16,-10 1 8-16,-1-2-6 16,0 0-4-16,0-4-2 15,0-1 1-15,3-3-4 16,-2-2-5-1,12-4-20-15,-5-2-5 0,9 0 13 0,9 0-23 16,-3-5-54-16,3-3-97 16</inkml:trace>
  <inkml:trace contextRef="#ctx0" brushRef="#br0" timeOffset="129419.764">20712 11379 182 0,'0'0'76'0,"0"0"-72"15,0 0 26-15,0 0 29 0,0 0-23 0,0 0 0 16,-83 48-17-16,83-36-16 16,0-1 5-16,2-1-7 15,21-1 3-15,8-2 7 32,1-3-8-32,5-1 4 15,-1-3-6-15,-9 0 0 0,-3 0 5 16,-4-7-6-16,-6-1 0 15,-1-6 0-15,-2-1 2 16,-10 1 4-16,4 2 15 16,-5 4-11-16,0 1 13 15,0 6-7 1,0 1-14-16,0 0-2 0,0 0-5 16,0 3-3-16,0 4 6 0,0 4 4 15,0 1-4-15,0 0 2 16,13-1-10-16,7-4 0 15,4-2-19-15,5-2 7 16,-2-3 4-16,-3 0-26 16,-4-3-10-16,-7-7 6 15,-7-3-14-15,0-7-8 0,-6-1 24 16,0-1-20-16,0-1 66 16,0-1 1-1,0-1 70-15,1 1-56 16,3 6 42-16,4 3 20 15,-7 11-2-15,-1 4 1 16,0 0-58-16,0 0-16 16,0 7 1-16,0 8 18 15,0 3 18-15,0 3-1 0,0 2-30 16,5 2-1-16,7 1 2 16,7 0-7-16,-5-2-4 15,-2-4-19-15,1-7-1 16,-2-5-6-16,-1-5-8 15,2-3 25-15,4 0 11 16,2-6-16-16,6-10-27 16,-7-4-33-16,-1-6 18 0,-7-2-39 15,1-1-85-15</inkml:trace>
  <inkml:trace contextRef="#ctx0" brushRef="#br0" timeOffset="129568.6053">21344 11233 29 0,'0'0'235'0,"0"0"-134"15,0 0-19 1,0 0-71-16,0 0-7 15,0 0 6-15,-5 0 25 0,-4 17-6 16,3 2-12-16,6 1-8 16,0-1-1-16,0 1-8 15,20-1-2 1,12 2-37-16,2-3-40 16,8-6-115-16</inkml:trace>
  <inkml:trace contextRef="#ctx0" brushRef="#br0" timeOffset="130240.6007">22514 11218 212 0,'0'0'0'0,"0"0"-4"16,0 0 4-16,0 0 20 15,0 0 23-15,0 0-6 16,118 32-9-16,-113-10-5 0,-5 0-8 0,0 2-2 15,0-3-8-15,0 1 0 16,0-3 12-16,-2-2-17 16,-1 0 1-16,3-3-2 15,0-3-7-15,0-5 3 16,16-3-2-16,9-3 3 16,0 0 1-1,-4 0 3-15,4-6-11 16,-7-5 11-16,-6 2 0 15,-5 0 12-15,-7 1-3 16,0 4 4-16,0 3 10 16,0 1-19-16,-6 0-1 15,-10 0-3-15,2 0 6 16,1 3 6-16,6 4-12 0,1 0 1 16,6 4 0-16,0 4-1 15,0 2 0-15,25 1-2 0,0 1-8 16,-1 3 1-16,6-1 7 15,-4-1 2-15,3-1 3 16,-8-3 13-16,-7-1 1 16,-8-2 31-16,-6-4-17 0,0-1 6 15,-6-2 11 1,-21-1-4-16,-14 1-10 0,-5-1-34 31,-9-3-16-31,-6-2-44 16,-3 0-71-16,1 0-94 15</inkml:trace>
  <inkml:trace contextRef="#ctx0" brushRef="#br0" timeOffset="132073.0821">22335 7998 352 0,'0'0'61'0,"0"0"-57"15,0 0 14-15,0 0-18 0,0 0 0 16,0 0 13-16,167-16 6 15,-117 11 8-15,3-3-3 16,1-1-13-16,-5 2 14 16,-8-1-20-16,-4 2-3 15,-12 2-2-15,-8 1-13 16,-7 2-17-16,-10 1-25 16,0 0-80-16</inkml:trace>
  <inkml:trace contextRef="#ctx0" brushRef="#br0" timeOffset="132421.3475">22384 8028 244 0,'0'0'3'16,"0"0"-2"-16,0 0 11 15,0 0-10-15,0 0 2 16,0 0 1-16,2 21-5 16,0-20 0-16,3 0-1 0,-5 1-6 15,0-1 4-15,0-1-12 16,0 0 6-16,0 0 9 16,0 0 0-1,0 0-1-15,0 0 1 0,4 0-9 0,-3 0 7 16,2 0-2-16,1 0 4 15,1 0 3-15,-4 0 3 16,6 0 12-16,1 0-17 16,1 0 0-16,0 0-2 15,-1 0-37-15</inkml:trace>
  <inkml:trace contextRef="#ctx0" brushRef="#br0" timeOffset="133036.8253">22317 8100 236 0,'0'0'8'15,"0"0"5"-15,0 0 30 0,138-10-15 16,-83 1 1-1,7-4 14-15,3 1-34 0,-4-4-5 16,-10-4-4-16,-7 3 7 16,-12-4-13-16,-9 0 6 0,-9-1-22 15,-13-3-12-15,-1-2 32 16,0 3 1-16,0 2-2 16,-18 5 1-16,-4 7 2 15,-2 6 0-15,-6 4 7 16,-8 0-6-16,0 4 0 15,1 9 3-15,-1 3 5 0,7 4-3 16,12 4 12-16,7 5-10 16,8 4-4-16,4 0 2 15,0 0 2-15,17-1-8 16,12-4 0-16,1-3 6 31,7-5-6-31,0-7 14 16,-1-2-7-16,4-4 12 0,-2-5-1 15,-1-2 5-15,-3 0-1 16,-2 0-22-16,-2-2-6 0,-5-6-30 16,-9 0-53-1,-6-3-135-15</inkml:trace>
  <inkml:trace contextRef="#ctx0" brushRef="#br0" timeOffset="133613.4576">23129 8056 311 0,'0'0'26'16,"0"0"-19"-16,0 0 37 31,-3 58-19-31,3-36-8 0,0 0-17 0,0 2 4 16,12-7-3-16,-5 2 1 15,-1-4-2 1,0-5 0-16,-4-4 3 16,1-2-4-16,-1-4 3 15,-2 1-2-15,3-1 8 16,-3 0 8-16,4 0 18 0,0-7-9 16,-4-5-20-1,0-7-5-15,0-1 3 0,0-2-4 16,0-1 1-16,0 1 0 0,0 8 1 15,0 3-1-15,0 8 7 16,0 0 9-16,0 3-16 16,0 0-3-16,0 0-2 15,0 9 4-15,0 4 1 16,0 0 0-16,0 2 0 16,-4-2 1-1,4 2-1-15,0-3-19 16,0-1-10-16,0-3-33 15,0-4-45-15,0-2-223 0</inkml:trace>
  <inkml:trace contextRef="#ctx0" brushRef="#br0" timeOffset="134258.5912">24279 8063 243 0,'0'0'12'0,"0"0"-5"31,0 0 4-31,0 0 39 0,0 0-4 16,0 0-11-16,47-7 3 16,-30 0-22-16,-4-3 0 15,-1-3 8 1,0-1-1-16,-7-6 3 0,-2-3-25 16,-3-3 3-16,0 0 2 15,0 1-3-15,0 3-3 0,0 9 7 16,0 6-6-16,-3 3 12 15,3 4-13-15,-5 0-7 16,-4 0-2-16,2 14-1 16,-5 7 10-16,3 5 2 15,5 4 1-15,4 2 8 0,0-5-9 32,0 0-1-32,16-4 0 15,3-2-1-15,-4-3 0 0,0-2-4 16,-3-5-10-16,2-3-8 15,2-2-21-15,5-3-46 0,0-3-124 16</inkml:trace>
  <inkml:trace contextRef="#ctx0" brushRef="#br0" timeOffset="134674.5456">24667 8012 252 0,'0'0'218'0,"0"0"-203"31,0 0 16-31,0 0-12 16,0 0-19-16,0 0 0 16,49-23 0-16,-25 23 0 0,-3 0 0 15,4 0 0-15,0 0 1 16,-5 9-1-16,-5 5 0 15,-8 3 0-15,-7 3-4 16,0 1 6-16,-20-1-2 16,-9 1 0-16,-1-4 0 0,3-1 4 15,11-3-4-15,5-2 1 16,10-8-1-16,1 0-5 16,0-1 3-16,0-2-2 15,8 0 8-15,22 0 2 0,14 0-6 16,-1-8 1-16,4-2-9 15,3 3 8-15,1-5-20 16,-6-1-16-16,-4 2-7 16,-17 3-15-16,-9 2-78 15</inkml:trace>
  <inkml:trace contextRef="#ctx0" brushRef="#br0" timeOffset="135484.1419">23442 8095 263 0,'0'0'37'15,"0"0"-10"-15,0 0-2 16,0 0 11-16,0 0 11 16,0 0-20-16,-2 0-6 15,2 0 9-15,0 0-12 16,6 0 7-16,20 0 1 15,13 0-9-15,6-5 0 16,13 2-3-16,4-2-7 16,11 1 9-16,14-4 0 15,1 1-5 1,4 1-2-16,-4 0-9 16,-17 1 8-16,-15 1-8 15,-20 2-3-15,-18 2 2 16,-6 0 0-16,-12 0-6 0,0 0 6 0,0 0-19 15,0 0 19-15,0 0-6 16,0 0-11-16,0 0 12 16,0 0-13-16,0 0-1 15,0 0 6-15,0 0 1 16,0 0 10-16,0 0-13 0,0 0-11 31,0 0 9-31,-12 0-16 16,2 2-55-16,-3 1-51 15</inkml:trace>
  <inkml:trace contextRef="#ctx0" brushRef="#br0" timeOffset="142568.7811">23283 8185 3 0,'0'0'22'0,"0"0"45"0,0 0-14 16,0 0-9-16,0 0-5 16,0 0-25-16,-23-14 0 15,23 14-6-15,-2 0-8 16,2 0 0-16,0 0 2 15,0-1 0-15,0-1 3 0,0 2 7 0,0-3-12 16,0 3 11-16,0-4 8 16,0 3 4-16,0-1 1 31,0 2-5-31,0 0-5 0,0-1 6 16,0 1-8-16,0-1 9 15,0-1-9 1,0 2-10-16,0-1 17 0,0-1-5 15,0 2-8-15,0 0 8 0,0 0-9 16,0-2 11-16,0 2-4 16,0 0-8-16,0 0 6 15,0 0-9-15,0 0-1 16,0 0 0 0,5 0-3-16,-1 2 2 15,4 10-4-15,5 4 5 0,-1 4 15 16,-1-1-9-16,4 1 8 15,-6-4-3 1,2 0-11-16,-2-1 7 16,-1-3-7-16,0-1 0 15,-3-4 7-15,-3-2-6 16,1-3 1-16,-3-2-1 0,0 0 4 16,0 0-3-16,0 0-2 15,0 0 2-15,0 0 2 16,0 0 0-16,0 0-2 0,0-7-2 15,0-2 0-15,0-3-17 16,-10 0-4-16,-1-4-16 16,2-1-3-1,-3-3 6-15,6 1 16 0,-5-1 7 0,4 0-14 32,0 1-9-32,0 3 25 15,6 3 5-15,1 2 2 16,0 2-4-16,0 4 4 0,0 3 1 0,0 2 2 31,0-2-1-31,0 2 0 0,0 0 0 16,0 0-1-16,0 0 1 15,0 0-14-15,0 4-1 16,0 3-17-16,0 0-2 16,0 2-63-16</inkml:trace>
  <inkml:trace contextRef="#ctx0" brushRef="#br0" timeOffset="143654.68">22582 8880 356 0,'0'0'44'0,"0"0"-35"16,0 0 16-16,0 0-18 15,0 0-2-15,0 0 7 16,80-11 2-16,-43 2 10 15,8-3-9-15,-3-1-10 0,0-4 8 16,-7 1-6-16,-4-1-1 16,-6-3-6-16,-8-1-18 31,-9-1 10-31,-3-7 0 16,-5 1-6-16,0 0 9 0,0 4 5 15,0 7 0-15,-5 5 0 16,-7 4-10-16,-1 6 6 15,-6 2-8-15,0 0-3 16,-6 2 9-16,1 10 6 0,0 3 4 16,9 4-4-16,8 3 4 15,7-1-7-15,0 4 3 16,0-4 0-16,14-3-1 16,5-1 0-16,7-3 1 15,3-4 0-15,-3-2 1 16,3-1 2-16,-4-4-3 0,-5-2 1 15,0-1-2-15,0 0 1 16,2 0-16-16,-4 0-77 16</inkml:trace>
  <inkml:trace contextRef="#ctx0" brushRef="#br0" timeOffset="144209.6543">23200 8738 73 0,'0'0'250'16,"0"0"-221"-16,0 0-11 16,0 0-6-16,0 0-2 0,0 0 1 15,0 0-1-15,17 15 24 16,-9-3-7-16,0 0-8 0,-2 3-6 15,2 2-1-15,-4-1-3 16,3-1 2-16,-5-2-11 16,1-2 0-16,-3-1-3 15,1-3-1-15,5-2-20 16,-1 0-17-16,5-2-57 16,1-3-77-1</inkml:trace>
  <inkml:trace contextRef="#ctx0" brushRef="#br0" timeOffset="144674.3927">23421 8791 117 0,'0'0'274'16,"0"0"-259"-16,0 0 9 15,0 0-6-15,0 0 8 16,0 0-17-16,-6-17 1 0,13 14-8 31,4 3 2-31,2-1-2 16,0 1-2-16,0 0 2 16,5 0-6-16,1 7 7 15,-2 4-3-15,-4 3 3 16,-6 0-2-16,-7 1-1 15,0 2 0-15,0-2 5 16,0-1-8-16,-10-2 3 0,-4-3 0 0,6-1 3 16,0-1 6-16,3-5-13 15,5 0 4-15,0-2-2 16,0 0 2-16,0 0-1 16,0 0-4-16,13 0 5 15,9 0 0-15,5-2 4 16,1-2-8-1,0-1 5-15,0 0-3 16,-3 1 2-16,-6 0-7 16,-4 0 6-16,-2 1-31 15,-9 0 1-15,1 0-23 16,-5 0-105-16</inkml:trace>
  <inkml:trace contextRef="#ctx0" brushRef="#br0" timeOffset="154024.4293">22535 7391 129 0,'0'0'25'0,"0"0"0"15,0 0-7 1,0 0 11-16,0 0-7 0,0 0-14 31,0 0 10-31,0 0-9 16,0 0 8-16,0 0 9 15,0 0-3-15,0 0 2 16,0 0-16-16,0 0-3 0,0 0 14 16,0 0-19-16,0 0 6 15,0 2 4-15,0-2-9 16,0 0 11-16,0 0-13 16,0 0 0-16,0 0 6 15,0 0-2-15,0 0-4 0,-3 0 0 16,3 1 1-16,-3 0-1 15,1 2 1-15,-3-1 5 16,0 4-1-16,-2-2-5 16,-1 0 9-16,0 2 1 0,0-1-4 31,-1 1 1-31,1-2-5 0,4 2 3 16,-3-2 2-1,4 0-4-15,0-1 0 0,-2 1 7 0,1-2-6 16,-1 1-8-16,3 2 4 15,1-2 0-15,-3-1 4 16,1 2 2-16,1 2-6 16,-2-1 0-16,-1-1 3 31,-2 3-3-31,2-3 1 0,1 1-1 16,1-1 0-16,2-2 4 15,-3 2-4-15,3-1 0 16,-3-2 0-16,2 1 0 15,0 1 1-15,2 1 3 16,-3-1-8-16,2 1 3 16,-5 2 1-16,3-2 7 0,-1 0-5 15,4 2-4-15,0-2-2 0,-3 1 4 16,0 0 7-16,0-2-7 31,0 1-2-31,0 1 2 0,-1-1 2 16,4 0 1-16,-1 2-3 15,1-3 0-15,-3 2 1 16,3 1-1-16,-3-3-2 16,3 0 2-16,-4 1-2 15,4 0 1-15,0-3 1 0,0 3 0 16,0 1 0-16,0-1 3 16,0 1-3-16,0-2 0 15,0 3 2-15,0-1-2 16,0-1 0-16,0 1 8 15,0 0-14-15,0 2 6 16,4-3 0-16,-1 2 0 0,0-1 0 16,-2 1 0-16,-1-2 0 15,4 0 10-15,-4 2-16 16,3-1 6-16,-2 1 0 16,4-1 1-16,-2 3-1 15,0-1 0 1,-3 1-1-16,0-3 4 15,0-1-4-15,0 4 1 16,0 0 0-16,0-3 0 16,0 3 1-16,0-2-1 15,0 0 0-15,0 2 7 0,0-4-7 16,0 1 0-16,0 0 0 16,0 2 0-16,0-2 1 15,0 3-1-15,0 1 0 0,0-1 2 16,4 3-4-16,-1-1 2 15,3 0 0-15,-2 0-4 16,-2-1 8-16,4 2-4 16,-1 0 0-16,-1-1 2 0,2 1-4 15,-3 0 2-15,-2 1 0 32,2 0-3-32,0-3 3 15,2 2 0-15,-4 0 0 16,4 0 2-16,-5 0-2 15,7 0 0-15,-6-1 0 0,1 0-1 0,7 1-2 32,-8 0 3-32,7 1 0 0,-3 1 3 15,2-2-3-15,-3 1 1 16,1 1-1-16,-1-1 0 16,3 2 0-16,-1 0 0 15,2 0 0-15,0-3 1 0,-4 0-4 16,0 2 3-16,0-1 0 15,1-2 2-15,-5 2-2 0,2-2 0 16,1-2 1-16,-3 1 2 16,0-1-4-16,0 0 2 15,0 2-1-15,0-1 6 16,0 1-6-16,0-3 4 16,0 1-1-16,3 2 0 31,-1-1 0-31,-2 1-1 0,0 0-2 15,0 0 8-15,3 2-6 16,0-3 1-16,-3 3-3 16,1-1 7-16,2 0-11 15,-3 1 7-15,5 1-3 16,-5-1 4-16,0 2-4 0,4-1 0 16,-4 0-1-16,0 1 7 15,1-1-1-15,1 1-5 16,1 1 0-16,3 0 9 0,-2-1-6 15,4 5-1-15,-3-1 0 16,3 1-1-16,1 0 12 16,0 0-13-16,8-1 0 15,-2-1 14 1,-1 0-12-16,2-3 3 16,-2-1 9-16,-2 1-11 15,1 0 4-15,0 1-7 16,-3 1 0-16,0 0 5 15,1 2-3-15,2-1-2 16,-1 0 0-16,0-2 8 16,-2 2-11-16,-2-3 3 0,0 1 0 15,1-4 0-15,-1 0 5 16,0-1-5-16,-3 1 0 16,4-4 0-16,-4 3 3 15,2-1-3-15,-2-1 0 0,1 1 0 16,7 1 0-16,-3 0 0 15,-1 4-3-15,2-3 9 0,1 0-11 16,-4 1 5-16,2-2 0 16,-1 1 0-16,-2-2 4 15,1 2 2-15,1-1-6 32,3-2 1-32,-3 1-5 15,3 0 4-15,1-1 0 16,1 1-4-16,1 1 4 0,-1 0 0 15,6-2 0-15,1 1 3 16,0-1-3-16,-2-1 0 16,0-1 0-16,2-2-6 15,-1 0 10-15,-2-1-5 16,-3 0 1-16,-1-2 0 16,-1 1 3-16,3-1-3 0,-4-1 1 15,5 0 1-15,0 0-1 16,4 0-1-16,3 0 0 15,-2-1 4-15,-1-4-8 0,3 4 4 16,-3-4 0-16,-3 2 3 16,3-2-3-16,-4 1 0 31,1 1 0-31,-3-1 1 16,-4 0 3-16,1 0-4 15,1-3 0-15,-4 0 3 0,0-2-2 16,3 1-1-16,-3-1 1 15,-1-2 4-15,1 2-3 16,-1-1-2-16,3 0 0 16,-1 0-1-16,-2-2 1 0,-1 2 0 15,-2 1 0-15,-1-1 6 16,5 0-6-16,-5 1 0 16,-4-4 0-16,0 4 1 15,0-1 7-15,0-1-8 16,0 2 13-16,0-2-12 0,0-1 10 15,0-2-11-15,0 0 0 16,0 1 9-16,0 1-8 16,0-1 10-16,0 4-4 15,0-3-3-15,0 3 15 16,0-1-19-16,0-2 0 0,0 0 13 16,0 2-12-16,-3-2 4 31,2 0 2-31,-4-3-7 0,1 1 15 15,0 0-11-15,-1-1-3 16,1-2 12 0,2 2-13-16,1 1 0 15,-3-1 3-15,3-1 0 16,1 1 0-16,-7 0-3 0,5 2 0 16,-1-2 3-16,-1 1-3 0,-2 0 1 15,4 0 0-15,-2 0 4 16,0-2-6-16,4 1 1 15,-1-2 0-15,1 1 6 16,-3 2-6-16,3 0 0 16,-5 0 1-16,0-2 1 15,-1 5 2 1,0-1-4-16,1-1 5 16,-3 1-4-16,0-2-1 15,1-3 0-15,-3 0 2 0,-3 0 3 16,0-2-5-16,-2 1 0 15,1-1 0-15,-5 0-5 16,1-3 9-16,-1 4-5 16,4 2 1-16,3-1 0 0,-4 3 5 15,7-3-5-15,-2 2 1 16,2 0 4-16,0-2-4 16,2 3-1-16,1 0 0 15,-7-2-1-15,5-1 1 16,0-1-3-16,1-1 6 15,-2 1-8-15,5-3 5 0,-1 1 0 32,1 1-1-32,0-5 5 15,0 3-4-15,1 0 0 16,-3 1-6-16,5 3 5 0,1 0 1 16,0 1 0-16,0-1-1 15,0 3 3-15,0-2-4 16,-7 0 1-16,3 0 1 0,-3 0-3 15,-6 1 3-15,0-2-3 16,-4 1 0-16,-3 0 2 16,2 4 1-16,-2-2 0 15,2 3 0 1,1 1 2-16,2 1 3 0,2 2-4 16,4-2 0-16,-3 2-1 0,-1 2 1 15,0-3-4-15,0 2 8 16,1-1-4-16,-4 0-1 15,2 0 0-15,-2 0-3 16,-2 0 5-16,2-1-4 16,-7-1 2-16,4 0 0 15,-3 0-1 1,2 1 1-16,5 0 0 16,2 0 2-16,-1-1-2 15,2 2 0-15,1-3 0 16,2 4 2-16,-1 0-1 15,3-2-1-15,-5-1 0 16,3 2 0-16,0-1 2 0,-3 1 4 16,0-1-6-16,-2 1 0 0,2 0-3 15,-5 1 3 1,4 2-1-16,-2 0-2 0,-2 1-1 16,3 1 2-16,-6-1 2 15,2 1-12-15,-2 0 12 16,-6 1-8-16,-1 0 8 15,0 1 0 1,-6 0-12-16,5 0 12 16,-5 0-5-16,2 0 8 15,-1 0-6-15,1 4 3 16,2-2 0-16,2 1-3 16,1 2 3-16,7-2 0 15,4-1-5-15,6 0 3 16,2-1 1-16,2 1-24 0,4-1-10 15,1 2-71-15,0 2-18 16,28 0-40-16,21-5-206 16</inkml:trace>
  <inkml:trace contextRef="#ctx0" brushRef="#br0" timeOffset="157288.8179">24472 7181 299 0,'0'0'5'16,"0"0"21"-16,0 0-12 16,0 0 0-16,0 0 29 15,0 0-9-15,0 0-10 16,-26-4-13 0,18 4-7-16,-5 0 5 0,1 0-6 0,-7 0 3 31,-1 0 1-31,2 0 1 0,-1 1-2 15,1 2 7-15,-1 1-10 16,-1 1 7-16,4 0 0 16,1-1-5-16,-3 1 7 15,5 1-11-15,0-1 6 16,5-1-7-16,-1 1 2 0,0-1 5 16,1 1-7-16,-2 0 0 15,0 2 9-15,2 0-8 16,2-1 5-16,-3 1-6 15,2-1 4-15,-1 1 0 16,4-3-4-16,-1 2 6 16,-5 0-9-16,8-1 11 0,-2 2-5 15,-1 0-3-15,1 1 0 0,0-1 8 16,-1 1-6-16,2 1-1 16,2-1 2-16,-2-1-1 15,-2 2 4-15,1-1-5 16,3-2 0-16,-2 1 5 31,3-2-4-31,0 3-2 16,0-1 10-16,0 0-9 0,0 3-1 15,0-4 0-15,0 3 2 16,0-1 3-16,0 0-5 16,0 3 0-16,0-2 0 15,0 0 4-15,0 1-4 16,0 0 5-16,3 2-4 0,2-2 5 15,0 1-6-15,-1 2 0 16,-1-3 8-16,1 0-7 16,-4 3 0-16,0-3 1 15,1 1 1 1,-1 2 2-16,0-2-5 0,0 1 0 16,0-1 12-16,0 1-12 0,0 0 0 15,0-1 0-15,4 0 4 16,-3 2-1-16,7-2-3 15,-4 3 5-15,-2 0-3 32,4 3 3-32,-2 0-5 15,-3-1-5-15,6 2 5 0,-4-2 5 16,0 4-5-16,0-4 0 0,0 4 3 16,1 2 0-1,-2 0-3-15,1-1 0 16,1 1 1-16,0 2 0 15,0-4-1-15,0 2 1 0,2-3-2 16,0 1 1-16,1 0-4 16,0-2 4-16,1 3 0 0,0 1 2 15,-2-1-2-15,1 3 0 16,1-2 1-16,-2 0 1 16,5 1-2-16,-2-1 6 15,2-1-5-15,2-2 3 16,-1 0-4-16,-1 1 3 31,5 0 1-31,-5-1-2 0,2 0 8 16,-4 1-10-16,0-1 0 15,4 3 15-15,-1-2-12 16,2 0-1-16,1 0 15 16,1 0-15-16,2 2 8 15,1 1-3-15,-2-1 6 0,-4 3-2 16,-1 2-8-16,2 1-3 0,-1-2 3 15,0 2 3-15,-1-2-6 16,0 1 0-16,5-1 0 16,0 0 2-16,-1 1-2 15,1 0 0-15,-5 0 2 16,4 1-2-16,-3-5 0 16,-1 1 0-1,7-1 4-15,-8-3-4 0,2-3 0 16,-1-2 2-16,-3-1-3 15,3-4 1-15,-7-3-4 16,5-3 4-16,-7 2 0 16,4-4 0-16,-3 1-2 15,1-1 2 1,2 1 0-16,1-2 0 0,2-1 1 16,-2 2-3-16,-4-2 4 15,6 0 2-15,3 0-4 16,2 0 0-16,5 0 1 0,-3-3 0 15,4-2-1-15,-7 0 0 16,-1-2 9-16,3-1-11 16,-4 0 4-1,-3-1-2-15,3-1 4 16,-3-1-3-16,2 1-1 16,-2-3-2-16,4 2 2 0,0-1 1 15,-5 1-1-15,2-2 0 0,1 0-2 16,-3 0 9-16,-3 0-12 15,-1-2 5 1,2 3 0-16,-4-2 8 16,-2-2-8-16,4 2 0 15,-3 0-1-15,2-1 1 0,0 0 0 16,-3 1-2-16,2-2 8 16,1 3-1-16,-1-1-5 15,1 0-1-15,0-1 1 16,-3 1 0-16,0-3 4 15,0 4-5-15,0-3 2 16,0 0 3-16,0 2-4 16,0-2 0-16,4-1 0 0,-4 4 0 31,2 0 0-31,-2 2 0 0,7-1 4 16,-6 1-10-16,2 0 6 15,-1 1 0-15,0-2 5 16,-2 0-5-16,0-1 0 15,0 0 0-15,4-1 4 16,-4 1-6-16,4-1 2 16,1 2 0-16,1-1 1 15,-2 3-1-15,2-1 0 16,-5-1-2-16,3 1 5 0,-3 0-3 0,-1 0 0 31,0 0 0-31,0-2-2 0,0 0 2 16,0-1 0-16,0 0 1 15,3-2 3-15,-3-1-7 16,0 2 3-16,0-2 0 16,0 1 2-16,0 3-2 15,0 2 0-15,-3 1 0 16,-2 0 0-16,1 2-2 16,0-3 1-16,-5 0 1 0,4-1 5 15,-3 1-5-15,1-1 0 16,-3 0-1-16,-2-1 4 15,0-2-3-15,-1-1 0 16,2-1-3-16,-2 0 3 16,0-1 1-16,2-2-1 0,1 0 0 31,1 0 3-31,-2 2-8 16,5 3 3-16,2 0 2 15,-1 0-1-15,5 1 1 0,-4-2 0 16,4 1-1-16,-2 0-1 15,-2-2 2-15,2 1 0 16,-5-4 1-16,6 3-1 16,-7 1 0-16,-1 0 0 15,-2 0-1-15,1 3 2 0,-1 2-4 16,5 1 3-16,-2 0 0 16,5-2-5-1,1 0 7-15,-1-1-4 0,0-2 2 16,3 0-3-16,-1 0 3 15,-2 2-2-15,1 2 5 0,-2 1-7 16,-3 1 4-16,5 3-5 16,-4 1 3-16,1 1-6 15,4 2 7-15,-2-4-2 16,-3 4-1 0,3-3 4-16,-9 1 0 15,5-2-4-15,-1 2 4 16,-3-3 0-16,0 1 0 15,-1-2-5-15,-2 1 5 16,1 1-8-16,0-2 11 16,-4 2-6-16,5-2 6 15,0 1-1-15,3-1-1 0,-8 2-1 16,6-1 0-16,1-2 0 16,-2 2 0-16,1-2 0 15,2 3 1-15,0-1 2 0,1-2-5 16,-1 0 2-16,-3-3 0 15,1 2 4-15,-2-1-4 16,4-2 0-16,-4 3-3 0,8 1 7 16,-6 0-4-16,7 0 0 15,-1 2 0 1,-4 0-4-16,5 1 4 0,-4 2 0 16,4 0 0-16,-4-2-2 15,-2-1 1-15,0 0-1 31,0 1 1-31,0-1-3 0,0 0 4 16,2-1 0-16,-2 2-1 16,1 2 3-16,-2 0-4 15,1 3-6 1,0-2 0-16,1 1 6 0,-2-1-3 16,1 3 5-16,1-3-3 0,-1 1 4 15,2 0-1-15,-3 1 0 16,-3 0 0-16,-6 1-2 15,-4-2-1-15,1 1 3 16,2 1 0-16,2 0-2 16,2 0 2-16,-3 0 0 15,1 0 3-15,0 0-2 0,4 0-1 32,4 0-5-32,-1 0 3 0,3 0 2 15,-4 0-6-15,1 0 6 16,3 0 0-16,-4 0-9 15,1 0 7-15,6 0-21 16,-5 1-16-16,2 3-25 16,-1 3-5-16,-4 2-62 15,2-4-154-15</inkml:trace>
  <inkml:trace contextRef="#ctx0" brushRef="#br0" timeOffset="159936.4643">24958 8015 107 0,'0'0'72'16,"0"0"-31"-16,0 0-18 15,0 0-2-15,0 0 7 16,0 0-13-16,0 0-3 16,0 0-5-16,0 0-1 0,0 0 8 15,0 0-5 1,0 0 0-16,0 0 5 0,0 0-5 15,0 0-7-15,0 0-1 16,0 0-1-16,0 0 1 16,0 0-1-16,0 0 0 0,0 0 6 15,0 3 0-15,0-1-5 16,0 1 15-16,0 0-14 16,0 2 5-16,0 0 3 31,0 1-10-31,0 1 17 0,0 0-14 15,0 2 8-15,0-1 1 16,0 1-5-16,0-1 0 16,0 0-7-16,0 1 4 0,0-2 4 15,0 0-5-15,0-2 1 16,0 1 8-16,4-2-7 16,0 1 4-16,1 0-8 15,-2 0 2-15,0 0 3 16,-2-1-6-16,3 1 0 15,-4 0 4 1,0-1-1-16,1 0-1 0,-1 0-2 0,4 0 1 16,-1-2 1-16,-1 0 0 15,1-1-2 1,-2 1 4-16,-1-2-3 16,0 1 2-16,2 1-3 15,-2-2 4-15,0 0-4 16,4 1 3-16,-4-1-3 15,0 0 3-15,2 2-1 16,-2-2-4-16,0 0 0 16,0 0 2-16,0 0 6 0,0 0 8 15,0 0 7-15,0 0 1 16,3 0 4-16,-3 0 1 16,0 0 3-16,0 0-9 15,1 0 2-15,2-3-23 0,1-2-4 16,-2 0 1-16,1-3-6 15,-2 0 6-15,2-1-2 16,1 1-23-16,-4 1 25 16,0 0-2-16,4 1-10 0,-4 1-1 15,0-1-26-15,0-1-34 16,0-1-33-16,-11 3-220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1.9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1590 286 72 0,'0'0'293'16,"0"0"-277"-16,62-95-10 0,-36 57 33 15,-8 3-37-15,-6 4 49 16,-7 5-4-16,-5 6-10 16,0 5-21-16,0 6-13 15,0 4 24-15,0 0-7 16,-9 2-14-16,1 1-3 15,-5 1-3-15,-10 1-2 16,-3 0-3-16,-18 0 3 16,-10 0 0-16,-17 0 2 15,-9 6 1-15,-8 4-1 16,-1 2 1-16,4 5-3 16,9 1 2-16,10 0-2 15,11 7 2-15,7 3-4 16,8 4 3-16,6 2-1 15,6 3 4-15,1 5-2 0,0 4 0 16,-3 4 0-16,4 9 5 16,8 4-2-16,1 7-2 15,7 10 4-15,-4 6-5 16,10 5 2-16,4 1-2 16,0-2-4-16,0-3 3 15,0-4 1-15,0-3 0 16,0-9 0-16,-8 2 3 15,-13-2-3-15,-8 1 2 16,-6 0-1-16,-4 1 3 16,-2 3 5-16,-7 3 3 15,4 1 0-15,7-1-1 16,1-3-8-16,6-3 6 16,9-5-9-16,3 3 11 15,12-4-3-15,6 1 1 0,0-1 2 16,0 1-1-16,0-5-7 15,9 1-2-15,9-1 4 16,0 6 3-16,5 1-8 16,2 7 9-16,3-5-6 15,6 1-2-15,3-5-1 16,3 4 1-16,4-3-2 16,0-1 2-16,9 1 1 15,-4-4-2-15,-4 8 0 16,0-1 0-16,-5 2 0 0,-4 0 1 15,-10 4-1 1,-8-3 0-16,-2 1-1 0,-14-7 1 16,3-2 1-16,-5-6-1 15,0 2 0-15,0-5-1 16,0-3 1-16,-11-3 0 16,-10-7 1-16,-11-3-1 15,-3-7-1-15,-9-7-1 16,-10-3 2-16,-13-1 1 15,-7-6-1-15,-3-4 0 16,-3-3 2-16,0 0-1 16,1-4-1-16,12-3 0 15,13-2 0-15,16-2 0 16,19 0 2-16,11 0-1 0,3 0-1 16,5 0 2-1,0 0 1-15,0 0-3 0,26 0 0 16,18 1-2-16,10 5-1 15,12-1-1-15,-3 8 4 16,11 3 0-16,3 8 1 16,2 3 1-16,-3 7 3 15,-4 4 2-15,-11 11-5 16,-7 3-2-16,-5-1 3 16,-6 2-5-16,1-1 2 15,-3 4 0-15,-4 3-1 16,-12 6 2-16,5 8 2 15,-16 1 1-15,-8 0 1 0,-6 4-2 16,0-2 1-16,0 3 1 16,0 3-1-16,-10 6 9 15,-4-3 5-15,2 2-12 16,-6 0-4-16,0-5 11 16,-1 3-8-16,-11-1 4 15,4-5-5-15,-2 4-1 16,-6-4 1-16,6-4-4 15,-3-1 5-15,6-6-4 16,-12-1 3-16,-2 2-2 16,-9-1-1-16,-11-4-1 15,3-3 1-15,-6-1 1 16,-6 1 0-16,1-3 1 16,5 2-2-16,8-6 0 0,5-1 0 15,11-4 0-15,5 1-1 16,7 0 0-16,14-3 1 15,11-6-5-15,1-6 3 16,0-6 1-16,21-3-2 16,8 2-2-16,8-2 3 15,4 3 1-15,9 0-5 16,3-1-4-16,-4 0-2 16,4-3 0-16,-1-3 4 15,-2-4-6-15,6-4 12 16,3-1-13-16,3-6 11 0,0-3 0 15,9-2-2 1,-2-2 5-16,9 0 0 0,5 0 0 16,2 0 1-1,6 0-1-15,1-6 0 0,5-7-1 16,6 1-4-16,9-2 2 16,6-5 1-16,3-2 1 15,-3-3-22-15,-15-1-6 16,-19 0 7-16,-22 5 2 15,-25 3 19-15,-21 2 1 16,-16 3 11-16,0 2-3 16,0-1-8-16,-22 3 0 15,-9-1-1-15,1 6 0 16,3-1-4-16,-3 4-6 0,1 0-62 16,-4 0-136-1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01.8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39 45 292 0,'0'0'103'16,"0"0"-98"-16,0 0 44 15,0 0-6-15,0 0 4 16,0 0 17 0,0 0-23-16,0 0 1 15,-40-45-11-15,40 45-25 16,0 0 9-16,0 0-15 16,0 13-12-16,0 22 5 15,18 15 7-15,0 13 14 0,0 2-13 16,-1 2 1-1,-4-4 4-15,-1-3-6 0,-1-7 0 16,1-7 0-16,-6-10-15 0,6-8-20 16,-3-14-6-16,8-3-52 15,7-7-26-15,2-4-92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02.2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207 0 441 0,'0'0'14'0,"0"0"-11"16,0 0 1-16,0 0 0 0,0 0 2 15,0 0-6-15,-195 23 0 16,183-9 3-16,12 0-3 15,0 0 0-15,5-3-2 16,22 3 5-16,20-1-1 16,7 3-2-16,8 4-2 15,0-2 2-15,0-2 0 0,-9 4 2 16,-14-7-4-16,-14-5 4 0,-9 2 6 16,-14-6-5-16,-2 1 0 15,0 1 19-15,-32 5 8 31,-22 2 8-31,-7 3-20 16,7-4-14-16,14-1 5 16,18-7-9-16,8-4-20 0,14 0-25 15,0 0-2-15,11-15-96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02.5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231 0 347 0,'0'0'40'0,"0"0"-38"16,0 0 11-16,0 0-12 0,0 0 17 31,0 0 2-31,-201 46-18 0,183-32 3 0,6-3-5 31,12 0 1-31,0 0 5 0,0 2-6 16,30-4 3-16,20 2 9 15,10 0-9-15,8-4 3 16,-6 0-5-16,0-3-1 16,-16-3 31-16,-13 2-30 15,-15 0 14-15,-13-2-2 16,-5 2-9-16,0-2 1 16,0 5 2-16,-27 5 0 0,-17 3 22 15,-12 0-27-15,6-1 0 16,6-1-2-16,8-4-49 15,8-2-30-15,19-6-91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03.41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0 134 372 0,'0'0'107'15,"0"0"-94"-15,0 0-12 32,0 0 17-32,0 0-9 0,0 0 37 15,109 94-37-15,-66-65 16 16,5 2-10-16,-9-6-13 16,-2-7 10-16,-12-1-12 15,-6-3 0-15,-3-10-2 16,-14 0 2-16,7-4-4 15,-9 0 3-15,0-4 1 0,0-14-6 16,0-6 6-16,0-3-12 16,13 0 4-16,12 3-11 15,-1 6-11-15,-3 5 25 16,-4 9-1-16,1 4 1 16,0 0-4-16,0 0 7 15,12 0 1 1,-2 4 2-16,6 6 7 15,9 0-8-15,1 3 0 0,9-4 20 16,-2 0-20-16,-9-5 0 16,-4-1 8-16,-14-3-5 15,5 0 13-15,-5-9 5 16,-3-5-14-16,-2-7 7 16,-3 0-14-16,-16-4 0 0,0 5 3 15,0 0 1-15,0 7-4 16,-12 5 0-16,-6 1 0 15,0 7-3 1,-12 0-2-16,-1 8-1 16,12 9-1-16,1 2 5 15,13 1 0-15,5-2 0 0,0 2 2 0,33 0-10 16,19 0 10-16,20-8 0 16,13-4 0-16,7-8 1 31,14 0-1-31,-7-7 1 0,-3-13 2 15,-11-2-3-15,-18-6-9 16,-22 0 6-16,-15 3-2 16,-24-4-4-16,-6-2 3 15,0 4 2-15,-19 4 4 16,-16 5 2-16,3 7-2 0,0 5 0 16,-2 4-3-16,12 2 6 15,7 0-6-15,8 0 3 0,7 0-10 16,0 8 7-16,4 3-13 15,40 3 3-15,14 5 7 16,8 4 6-16,1-4-2 16,-5 2-2-16,-8-2 4 31,-5-5 10-31,-19 1 7 0,-12 0 8 0,-12-5 5 31,-6 2-11-31,0 0-1 0,-29 5 1 16,-28 4-3-16,-17-1-7 15,-8 2-9-15,-18 3-39 16,-12 0-48-16,-21-1-74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03.9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-4 300 245 0,'0'0'61'16,"0"0"-46"-16,0 0-2 0,0 0 11 15,0 0 24-15,0 0 5 0,-8 0-11 16,8 0-24-16,0 0 7 15,0 0-3-15,0 0 7 16,0 0 1-16,0 0-9 16,40 0 14-16,26-10-31 15,20 0-4-15,29-3 10 16,18-3-3-16,17-1 5 16,23 1 4-16,19-4-7 15,10-5 7-15,9 1-9 16,19-1-2-16,0 1 1 15,-7 2-4 1,-27 1-4-16,-38 3-3 16,-38 5-6-16,-38 2 1 0,-31 3-19 15,-22 5 20-15,-17 0 9 16,-12-1-14-16,0 4 5 16,0 0-2-16,-23 0-23 15,-37 0 11-15,-16 8-29 16,-19 9-9-16,-16 6 9 0,-20 2-42 15,-31 0-52-15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04.23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30 202 155 0,'0'0'1'0,"0"0"9"15,0 0 5-15,0 0-1 16,0 0 48-16,0 0-11 16,-53 24 7-16,117-29-15 0,15-8-10 0,14-7 3 15,22-2-7 1,21-1 9-16,17-2 12 0,20 1-22 16,4 1 8-16,-3 5-20 15,-19 1-12-15,-17 6 2 16,-24 3-4-16,-24 2-2 0,-23 2 0 31,-23 1 2-31,-22-1-1 16,-19 4-1-16,-3 0 2 15,0 0 5-15,0 0-7 16,0 0-11-16,0 0-5 0,0 0-22 16,-25 0-57-16,-19 0-91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43.2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57 261 0,'0'0'22'0,"0"0"-1"16,0 0 5 0,0 0-4-16,0 0-9 0,0 0 1 15,18-4 11-15,-16 3-15 16,10-3 2-16,-6 2 2 0,6 1-14 16,6-2 19-16,5 2-19 0,2-4 0 31,6 4 4-31,-4-2-2 0,8 1 1 15,1-1-1-15,-4 3-2 16,4 0 5-16,6-3-5 16,-5 3 0-16,7 0 3 15,4 0-1-15,-6 0-1 16,10 0 0-16,1 0 4 16,1 0-5-16,8 0 0 15,0 0 0-15,9 0 0 16,-6 0 2-16,6 0-3 15,-2 0 1-15,5 0 0 16,-2 0 7-16,-1 0-7 0,-6 0 0 16,2 0-1-16,-5 0 1 15,2 0-5 1,1 0 2-16,-2 0 6 0,-13 0-1 16,-2 0-2-16,-4 0-2 15,0 0 1-15,9 0 2 16,-3 0-1-16,6 0 0 15,-9 0 0-15,4 0-1 16,2 0 2-16,2 0-1 16,2 0 0-16,-2 0 0 15,5 0 0-15,-5 0 0 16,1 0 0-16,-6 0-1 16,4 0 2-16,2 0-1 15,3-3 0-15,-2 3-1 0,-4 0 1 0,-4 0 0 16,1 0 0-1,-6 0 7-15,-1 0-7 0,3 0 0 32,-2 0 1-32,-5 0-1 15,2 0-1-15,1 0 0 16,4 0 2-16,2 0-1 0,0 0 0 16,2 0 0-16,-1 0 4 15,5 0-4-15,2 0 2 16,-1 0-5-16,-2 0 11 15,1 0-8-15,-3 0 0 16,-1 0 0-16,6 0 2 16,-4 0 1-16,4 0-3 0,-6 0 0 15,3 0 3-15,1 0-2 16,4 0-1-16,8 0 0 16,8 0 4-16,-1 0-4 0,8 0 1 15,0 0-6-15,-9 0 12 16,7 0-9-16,-6 0 2 15,-11 0 0-15,0 0 7 32,-2 0-5-32,-5 0 1 0,-6 0 3 15,7 0-3-15,-1 0 8 16,10 0-8-16,-8 0 1 16,-2 0 11-16,5 0-12 15,-5 0 7-15,-1 0-9 16,2 0 4-16,-12 0-1 0,3 0-2 15,4 0-1-15,4 0 3 16,1-1 0-16,3 1-3 16,-2 0 1-16,10-3 0 15,-1 3 2-15,1 0-4 16,3-1 0-16,-5 1 7 16,1 0-4-16,-8 0-3 0,-2 0 1 15,3 0 6-15,-3 0-3 16,-2 0-4-16,-6 0 0 15,-11 0 18-15,-1 0-15 0,-15 0-1 16,2 0 1-16,-9 0-2 31,5 0 13-31,-4 0-10 16,-1-2-2-16,3 2 11 16,-8 0-8-16,7-2 5 0,-5 2 2 15,-2-2-9-15,3 2 8 16,-6 0-7-16,3-2 0 15,-6 2 6-15,2 0 4 16,-4-2-1-16,5 2 6 16,-1-3-13-16,1 2 12 0,-3 1-10 15,6 0 4-15,-9-3 9 16,2 3-20-16,2 0 6 16,-4 0-1-16,0 0-5 15,0 0 6-15,0 0-6 0,0 0 0 16,0 0 3-16,0 0-3 15,0 0-1-15,0 0 0 32,0 0 0-32,0 0-2 0,0 0-12 15,0 0-13 1,0 0 3-16,-4 0-43 0,-36 0-27 0,-19 0-81 16,-21 0-315-16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47.4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292 61 271 0,'0'0'27'15,"0"0"-25"-15,0 0 2 16,0 0 4-1,0 0 3-15,0 0 30 16,-96 51-1-16,71-22-28 16,-5 3 12-16,4 2-14 15,4-3-1-15,-3-2 4 0,4-2-9 16,-1-9 3-16,8-3-7 16,2-8 2-16,4-4 1 15,8-3 0-15,0 0-1 16,0 0 10-16,0 0 5 15,3-4 10-15,23-13-27 16,10-15-5-16,5-4-5 0,8 1 7 16,-1-4-16-16,-3 5 8 15,2 1-16-15,-9 4 9 16,-3 8 9-16,-8 2 4 0,2 7 3 16,-11 1 2-16,0 5 0 31,-4 2 6-31,4 3-6 15,0 1 0-15,5 0-1 16,6 0 3-16,-2 5 1 16,0 12-3-16,3 4 0 15,-1-1 3-15,1 3-1 16,2 2-2-16,-2-5 0 0,-4 2 1 16,-3-6 2-16,-10-7-3 15,-8 2 0-15,-2-5-4 0,-3-3 9 16,0 1-5-16,0-3 5 15,0 1-2-15,-8 2 9 16,-22-3-3-16,-8-1-6 16,-10 0 11-16,-13 0-12 0,-1 3 1 15,0-2 1 1,-6 5 0-16,-3 1 2 0,1 4-3 31,-1 3 7-31,9 0 7 0,12 0-10 16,10-4-2-16,6 1-3 15,12-4 1-15,11-3-2 16,3-1-1-16,8-3 0 16,0 0-5-16,0 0-15 15,0 2-62-15,0-2-86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7:46.7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6 242 0,'0'0'15'0,"0"0"-15"16,0 0 4-16,0 0 12 0,0 0 15 16,0 0 5-16,0 0-18 15,15-4-4-15,-15 4 10 16,0 0-10-16,0-2 6 15,0 2 2-15,0 0-12 16,0 0-1-16,0 0 1 16,0 0-4-16,0 0-1 15,8 0-5-15,3 14 0 16,1 11 4-16,-3 10 2 0,3 4 4 16,-2 7-5-16,4 0-1 15,3-1 2-15,-4-8-2 16,-5-6-4-16,-4-6 1 0,1-10-1 15,-5 1 2-15,0-11-4 32,0-1 4-32,0-4-5 15,0 3 3-15,0-3-8 16,0 0 7-16,0 0-11 16,0 0-6-16,-18-17-71 15,-2-3-92-15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9:12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2903 2542 266 0,'0'0'13'15,"0"0"-11"-15,0 0 21 0,0 0 4 0,0 0-14 16,0 0 2-16,0 0 0 0,0-11-8 16,0 11 14-16,0 0 14 15,0-1 8-15,0 1-5 31,0-3-18-31,0 1 7 0,0 0-15 0,0 1-2 32,0 1 7-32,0 0-17 0,0 0 4 0,0 1-4 31,0 15 0-31,8 12 10 16,3 7-7-16,-1 4 3 0,-1 7 3 15,-3-3-9-15,-6-1 0 16,0-1 0-16,0-8 5 15,0-4-5 1,0-7-7-16,0-10 7 0,0-4-2 16,0-4 1-16,0-4-7 15,0 0-7-15,0-4 0 16,-6-8-9-16,-1-12 3 0,-2-5-54 0,-5-7 32 31,0-3 17-31,-2-6 26 16,2-5-10-16,-2 2 7 0,6-1 3 15,10 6 12-15,0 6 12 0,0 7 11 16,26 6-9-16,4 4-13 16,13 6 2-16,5 0-11 15,4 3 3-15,11 5-7 16,5 6 0-16,0 0 4 16,-9 11 6-16,-14 11-4 0,-27 4-6 15,-18 4 0 1,0 4-1-16,-39-1 2 0,-20-2-1 15,-11 2 12-15,6-5-10 16,3-5-1-16,15-7-1 16,15-5 1-16,12-4-5 15,13-4 1 1,6-3-11-16,0 0 0 16,6 0-3-16,19 0 2 15,10 0 12-15,4 0 3 16,6 0 2-16,6 10-2 15,-5 0 0-15,-3 5 3 16,-7 2 10-16,-17 1 3 16,-5 2-7-16,-8-1 6 0,-6 3-5 15,0-1-8-15,0 1 0 16,0-6-4-16,-3-3-17 16,0-5-14-16,3-8-29 15,0 0-56-15,0 0 12 0</inkml:trace>
  <inkml:trace contextRef="#ctx0" brushRef="#br0" timeOffset="763.2015">3447 2726 242 0,'0'0'57'0,"0"0"-16"16,0 0-15-16,0 0-16 16,0 0 23-16,0 0 20 15,60 7-8-15,-39 9-7 16,0 2-1-16,4 3 1 0,2 1-21 15,0 0-17-15,-2-2 1 0,0-4-1 16,-5-7-3-16,-5-3-5 16,-3-4-9-16,1-2-7 15,-2 0 1-15,1 0 7 16,-2-8 3-16,-1-3-10 31,0 0-27-31,9 0 10 0,-5 5 17 16,2 3 8-16,0 3-16 15,4 0 17-15,-3 0 13 16,0 4 1-16,3 3 2 16,-5 2 4-16,2-5-6 15,-3 0-2-15,-2-3 2 16,1-1 3-16,1 0 38 0,2-2 33 0,0-10-26 16,-2-3-15-1,-4-7 15-15,-1-3-29 0,-5-8-6 16,-3-6-8-16,0-6-7 31,0-5 2-31,0-3 0 16,0 2-4-16,-16 9 3 15,4 9 1-15,-2 17 19 0,8 6 4 16,-1 8 9-16,1 2-26 16,-3 3-4-16,1 14-2 15,-2 8 2-15,7 8 0 0,3 9 0 16,0 5 0-16,0 2-1 15,0 1-1-15,15-6-16 16,6-4 1-16,6-10 5 0,4-8 5 16,4-8-2-1,0-5 8 1,1-6-1-16,-5-3 7 0,6-4-7 0,1-12 5 16,-5-6-5-16,-6-2 0 31,-4-6-1-31,-7-3 1 15,-8 0-1-15,-5 8 1 0,-3 7 1 16,0 10 6-16,0 6-2 16,0 2-2-16,0 4-3 15,-6 11 0-15,-8 2 10 16,10 5-5-16,4-1-5 16,0 0-3-16,8 2-2 15,11-2-13-15,6-1-38 0,8-5-24 16,0-5-98-16</inkml:trace>
  <inkml:trace contextRef="#ctx0" brushRef="#br0" timeOffset="1065.788">4819 2562 467 0,'0'0'7'16,"0"0"27"-16,-19 55 13 16,8-31 1-16,7 3-19 15,-2 1-1-15,2-1-2 0,2-1-25 16,-2-1-1-16,4-3 0 16,0-5 0-16,0-5 2 15,4-2-2-15,12-6-8 0,10-1 7 16,7-3-12-16,16 0 11 15,9-3-20-15,7-6 4 16,3-6-62-16,-6 0-64 16,-8 0-134-16</inkml:trace>
  <inkml:trace contextRef="#ctx0" brushRef="#br0" timeOffset="1295.0685">5227 2677 81 0,'0'0'381'0,"0"0"-373"0,0 0 10 16,0 0 28-16,0 0 0 16,0 0-2-16,-39 69-3 15,39-41-21-15,18 3-3 16,3-1-8-16,-2-2-8 16,-6-3 2-16,-5-4-3 15,1-5-8-15,-9-2-6 0,0-5-14 16,0-2-16-16,-5-3-56 15,-17-3-20-15,-15-1-253 16</inkml:trace>
  <inkml:trace contextRef="#ctx0" brushRef="#br0" timeOffset="1828.4607">2875 3338 324 0,'0'0'36'15,"0"0"-24"-15,0 0 22 16,0 0-1 0,0 0-11-16,0 0-1 15,65 7 5-15,-3-7 2 16,27 0 3-16,23-7-11 15,21-6 17-15,24 0-11 16,14-3 3-16,20 0-14 0,4-4-8 16,5 2-1-1,3-3-1-15,-8 2-1 16,-16 2-3-16,-18 1-1 0,-33 2 0 0,-32 4-5 31,-27 2 0-31,-29 3 5 0,-24 3-5 0,-12 0 5 16,-4 1 0-16,0 1 0 15,0-3 8-15,-16 2-4 16,-8-1-4-16,-1-1-42 16,-5 1-68-16,-1-5-137 15</inkml:trace>
  <inkml:trace contextRef="#ctx0" brushRef="#br0" timeOffset="2070.9683">5397 2584 519 0,'0'0'0'0,"0"0"-20"16,0 0 19 0,0 0-2-16,0 0-7 15,0 0-9-15,85-8-81 16,-76 8-172-16</inkml:trace>
  <inkml:trace contextRef="#ctx0" brushRef="#br0" timeOffset="2282.1">5463 2823 528 0,'0'0'59'16,"0"0"-59"-1,0 0 1-15,0 0 3 0,0 0-4 0,0 0-19 16,-3 2-25-16,3 3-62 15,3-2-109-15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4.45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0 143 388 0,'0'0'9'0,"0"0"35"15,248-10 33-15,-136-1-21 16,17-1-7-16,10-5 12 16,-6 0-30-16,-19 2-12 15,-25 5-8-15,-32 0-9 16,-20 5-2-16,-7 0 3 15,-7 1-1-15,-5 3-2 16,0-3 0-16,0 1 0 0,-1 0-14 16,4-1-30-16,-7 0-58 15,-10-2-128-15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8:31.6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0 121 117 0,'0'0'45'0,"0"0"-41"31,0 0 10-31,0 0 6 16,0 0-14-16,0 0 4 0,0 0 4 16,23 0-1-1,-22 0 6-15,6 0-10 0,-6 0-4 16,4 0 0-16,-5 0 2 0,4 0 14 15,-4 0-9-15,0 0-6 16,0 0 3-16,0 0-7 16,3 0 4-16,2 0-3 15,-4 0 5 1,8 0-5-16,-1 0 5 16,2 0-6-16,-1 0 8 15,2 0-7-15,-2 0-1 0,0 0 0 0,-3 0-2 31,6-1 0-31,-6-1 3 16,2 2-1-16,6 0-2 0,-5 0 1 16,4 0-1-16,-1 0 0 15,2 0 0-15,4 0 1 16,5-2-1-16,-2 2 0 0,6 0 3 16,0 0-1-1,4 0-2-15,-1 0 0 16,-1 0 1-16,-4 0-2 0,1 0 1 15,-2 0 0-15,1 0-1 16,-1 0 1-16,-6 0 0 16,6 0 0-16,-4 0 1 0,7 0-2 31,-6 0 1-31,9 0 0 0,1 0 1 16,-3 0-1-16,12 0-1 15,-4 0 0-15,6 0 1 16,-10 0 2-16,-2 0-2 15,-1 0 1-15,1 0-5 16,-4 0 4-16,-2 0 0 16,2 0 0-16,-3 0 1 15,7 0-2-15,-4 0 1 16,2 0 0-16,6 0 1 16,-5 0-1-16,4 0 0 15,3 0-1-15,0 0 4 0,8 0-8 16,2 0 5-16,1 0 0 15,-1-2 2-15,-2 0-1 0,5 0-2 16,-5-1 1-16,1 3 0 16,-6-1 1-16,-2-2-1 31,5 2 0-31,-6-2-1 0,1 2 2 16,2-5-1-16,2 6 0 0,3-3 1 15,-1 3-3 1,3-2 2-16,-2 0 0 15,0 0 1-15,-1 2-1 16,-2-2 0-16,-1 2 0 16,5 0 0-16,-9-3 0 15,2 3-1-15,1 0 1 16,-2 0 1-16,7-4-1 16,1 4 0-16,-1-1 0 0,0 1-1 0,3 0-1 15,1 0 2-15,3-2-1 16,-7 2 0-16,3 0 1 15,-3-4-2-15,-2 3 2 16,1 1 0-16,1-3 0 16,0 2-1-16,8 1 1 0,-2-1 1 15,6-2-1-15,-7 1 0 16,1 0-3-16,3 1 7 16,-3 1-6-16,6 0 2 15,-5 0 0-15,5-4-2 31,-11 4 5-31,2 0-3 16,-9-3 0-16,0 3 0 0,-9-3 0 16,1 2 0-16,0-3 1 0,2 1-1 15,4 1 0-15,2 1 0 16,4-2-1-16,2 3 2 16,3-1 1-16,-5-2-2 15,-2 3 1-15,5-1-1 16,-6-2 3-16,5 0-2 15,5 2-1-15,-1-2 0 0,2 2 1 16,-1-2-1-16,-6 2 0 16,-2 1 0-16,0-5 1 15,-3 5 1-15,-2 0-2 16,0-4 4-16,-2 3 0 16,2 1 1-16,0 0-4 15,5 0 14 1,-1 0-4-16,0 0-4 15,4 0 1-15,-1 0 2 16,-6 0 0-16,7 0-9 16,3 0 4-16,-4 0 3 15,-4 0-6-15,8 0 0 16,-5 0 0-16,2 0 1 0,0 0 1 16,0 0-4-16,-3 0 0 0,-5 0 3 15,-6 0 1-15,-4 0-1 16,-3 0-3-16,-10 0 2 15,5 0 6-15,-6 0-6 16,2 0 1-16,3 0 10 16,2 0-5-16,12 0-7 31,9 0 4-31,4 0-1 0,0 0-4 0,0 0 0 16,4 0 2-16,-1 1-1 15,5 3-1-15,1-4 1 16,-3 5-1-16,9-4 1 15,-2 2 3-15,-1-2-4 16,-1 2 0 0,-12-2 1-16,6-1 0 0,-8 0-1 15,-2 3 1-15,2-3 3 16,1 0 4-16,1 0 0 16,-4 0-8-1,-3 0 13-15,2 0-12 0,-5 0 3 16,5 0 2-16,-2 0-2 15,1 0 1-15,2 0-3 0,2 0 1 0,3 0 5 32,0 0-8-32,-4 0 0 15,3 0 1-15,-11 0 0 0,-10 0 3 16,-4 0-4-16,-4 0 0 16,-9 0 7-16,-2 0-3 15,-3 0 7-15,0 0 12 16,0 0-1-16,0 0-7 15,4 0-7-15,-4 0 0 0,0 0-3 16,0 0-3-16,0 0-1 16,0 0 3-16,0 0-4 15,0 0-5-15,0 0-15 16,0 0-32-16,0-4-19 16,0 0-68-16,-30 0-158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8:47.8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-1 128 233 0,'0'0'82'0,"0"0"-61"16,0 0-12-16,0 0-1 16,0 0 20-16,0 0-9 15,0 0-6-15,0 0-9 16,-4 7 0-16,4-7 16 15,0 2-9-15,0-2 3 16,0 0-4-16,4 0 3 16,10 0-1-1,0 0-6-15,8 0-5 16,1 4 25-16,-2-2-20 16,9-1-2-16,1 3-1 15,0-4 1-15,4 0 4 16,1 3-2-16,1-3-4 0,-5 0 1 15,5 0-3 1,-5 0-2-16,3 0 2 0,1 0 5 16,-6 0-1-16,2 0-4 15,-2 0 0-15,-5 0 2 0,-3 0-2 16,-2 0 0-16,0 0 0 16,-2 0 2-16,8 0 0 15,1 0-2-15,-6 0 2 16,2 0-1-16,2 0-1 0,-2 0 0 31,3 0 0-31,-7 0 1 16,4 0 1-16,-3 0-2 15,-2 0 0-15,0-3-1 0,0 3 1 16,-6 0 0-16,2 0 0 16,-8 0 2-16,11 0-2 15,-4-4 0-15,4 3 0 16,1 1 0-16,0 0 2 0,2-2-2 15,6 2 3-15,1-4-1 16,11 4 1-16,4 0-3 16,-3 0 0-16,8 0 4 15,-9 0-4 1,0 0 0-16,-2 0 2 0,-1 0 1 0,-3 0-2 16,-2 0-1-16,2 0 1 15,-2 0 8 1,-1-2-9-1,1-1 3-15,2 3 6 16,0-1-9-16,-2-2 6 0,0 3-6 16,2-2 0-16,3-1 5 15,-5 3-5-15,-6-4 0 16,6 4-1-16,-2-6 4 16,6 5-2-16,-3-3-1 15,0 2 0-15,1-1 0 16,3-1 0-16,-3 0 0 15,4 3 0-15,8-5 4 0,-2 2-5 16,1 3 1-16,-1-5 0 16,2 3 1-1,-2-2-1-15,7-1 0 0,11 1 0 0,4 1 3 32,1 0-3-32,-3 0 0 15,-6 3 0-15,0-5 0 0,3 5 0 16,-8-3 0-16,-3 4 0 15,-1 0 2-15,-9 0-2 16,3 0 0-16,-2 0 1 16,2 0 1-16,3 0-1 15,-3 0-1-15,-2 0 11 0,5-3-6 16,1 3 2-16,-5 0-1 16,4 0-6-16,-4 0 16 15,1 0-14-15,-1 0-1 16,0 0 9-16,4 0-5 15,0 0 0-15,-3 0 0 0,3 0-4 16,-2 0 8-16,-4 0-7 16,6 0-2-16,4 0 8 15,-4 0-7-15,5-2 6 16,-9 2-2-16,9 0-2 16,-5 0 17-16,-8 0-19 0,-4 0 5 15,-9-2 7-15,-11 0-3 16,-11 2 1-16,-1 0 11 15,0 0-1-15,0 0 16 16,0 0-24-16,0 0-4 16,0 0 5-1,0 0-12-15,0 0 4 16,0 0-6-16,0 0-5 16,0-2-2-16,0 0-34 15,0-5-32-15,-18 2-80 16,-6-4-117-16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9:18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7433 2089 368 0,'0'0'115'16,"0"46"-104"-16,0-10 1 15,0 6 1-15,0 1-5 0,0-1-3 0,0-4 11 31,0-5-10-31,0-10-5 16,0-4-1-16,0-7 6 16,-8-4-5-16,4-5-1 15,-4-3 0-15,-8 0 5 0,-12-1 9 16,-4-12-8 0,-3-5-1-16,0-8 0 0,2-6 5 15,2-7-10-15,10-6 2 16,8-2-2-16,13-3 0 15,0 5-5-15,15 5 5 16,21 5 0-16,8 11-1 16,10 6-3-16,3 4 4 15,1 5-4-15,2 4 8 0,-3 5-4 16,-7 0 0-16,-10 8 3 0,-16 12-4 16,-21 2 1-16,-3 6 0 15,-21 3-5-15,-36 0 10 31,-11-1-7-31,-10-3 5 16,2-4-4-16,6-6 1 0,12-3-6 16,13-4-3-16,18-5 5 15,11-2-1-15,16-1-5 16,0-2 1-16,3 0-36 16,25 0 14-16,7 0 10 15,7 2 20-15,-2 7 1 0,0 2 0 16,-3 4 0-16,0 4 10 15,-4 2-5-15,-6-1 14 16,-4 2-19-16,-1-3 8 16,-1-1-2-16,-2-1-6 15,-1-1 0-15,0-4 0 0,-3-2-3 16,-2-4-10-16,1-6-5 16,0 0-3-16,0-9-25 31,0-8-28-31,-3-1 39 0,-2-7 20 15,-1-1 15-15,2 3 19 16,1 4 26-16,-4 8 31 16,-2 3-19-16,0 8-36 15,0 0-20-15,1 0 0 16,3 11 22-16,4 4 16 16,-1 2-8-16,3 1-20 0,2-1 6 15,3 0-17-15,6-3 0 16,-2-5 6-16,0 1-6 15,-2-8-3-15,-8 0-10 16,2-2-2-16,-9 0 3 0,-2-9-9 16,2-3 1-16,-6-1 19 15,1-1-6 1,4 7 3 0,-1 1 2-16,-2 5-1 0,1 1 1 0,0 0-13 15,2 5 8-15,5 4 7 16,1 2 8-16,6 3-1 0,6 0-2 15,5 0-3-15,-2-3 0 32,0 0 9-32,0-6-3 0,-2-2 9 15,-1-3 12-15,-2 0 0 16,4-8-10-16,-7-8 4 16,-1-4-6-1,-3-5-13-15,-10-3-4 0,-1-6-2 16,-4-6-7-16,0-5 5 15,0-1-12-15,0 2-8 0,-12 10 21 16,0 11 4-16,-4 8-1 16,7 10 12-16,-3 5-12 15,-1 0 0-15,-4 13 9 16,4 8-4-16,4 8-2 0,9 7-3 16,0 6 0-1,0 5 5-15,0 2-5 16,15-9-10-16,12-3-30 15,4-9 10-15,9-7 28 16,-7-9 0-16,3-5 2 16,1-7 0-16,-6 0 9 15,-1-10 4-15,0-6-13 16,-5-8 0-16,-8-1-4 16,-2-5-5-16,-12 2 9 0,-3 6-3 15,0 7 6-15,0 8 22 16,0 7-14-16,-6 3-6 15,-11 11-5-15,2 5 22 16,10 2-14-16,5 0-4 16,0-4-3-16,5 3-1 15,27-3 0 1,7-5-9-16,6-2-5 16,8-6-41-16,2-4-45 15,0-5-276-15</inkml:trace>
  <inkml:trace contextRef="#ctx0" brushRef="#br0" timeOffset="184.45">9074 2196 563 0,'0'0'26'15,"0"0"-8"-15,0 0-12 16,0 0-2-16,179-29 9 15,-132 25-13-15,-5-2-7 0,-12 1-68 16,-15 4-143-16</inkml:trace>
  <inkml:trace contextRef="#ctx0" brushRef="#br0" timeOffset="569.4594">8939 2230 299 0,'0'0'47'0,"0"0"15"0,0 0-12 16,0 0-7-1,-25 50-20-15,25-45 6 0,0 0-23 16,5-1-4-16,5 0 6 16,2-1-5-16,0 1 0 15,6 1-3-15,7-1 5 0,5 1-5 16,9 3 0-16,3-1 0 15,10 2 3-15,-2-1-3 16,7 1-1-16,-8 0-5 16,-10-1 3-16,-15-1 3 15,-11-2 0 1,-11-2 1-16,-2 2 5 0,-2 0 25 16,-32-1 1-16,-8 3 6 15,-10 0-16-15,-2-1 6 16,4 2-28-16,-2-3-1 15,-6 3 1-15,-6-3-49 16,-7 4-50-16,-11 1-47 16,-10 0-290-16</inkml:trace>
  <inkml:trace contextRef="#ctx0" brushRef="#br0" timeOffset="934.0792">7397 2723 271 0,'0'0'17'0,"0"0"13"16,149 10 22-16,-61-8-15 15,14-2 18 1,19 0-28-16,14 0 2 15,11 0-18-15,8 0 20 16,4-3-15-16,5-5-4 16,-8 0 2-16,-15-1-14 15,-24 3 0-15,-28-1 8 16,-21 0-8-16,-22 2 0 16,-16 0-2-16,-16 3 2 0,-12 1 34 15,2 0 27-15,-3-1-17 16,0 2 0-16,0-3-37 0,0 3-7 15,0-1-3-15,0-1-56 16,0 0-18-16,0-1-93 16</inkml:trace>
  <inkml:trace contextRef="#ctx0" brushRef="#br0" timeOffset="1981.5965">10200 3934 232 0,'0'0'36'0,"0"0"-34"0,0 0 28 16,0 0 38-16,0 0-19 15,0 0-11-15,116 3-12 16,-77-3-2-16,3 0 3 0,-2 0-3 16,14 1-15-16,10-1 11 15,1 1-4 1,13 1-8 0,0-2-3-16,2 1 8 0,0-1-4 15,0 0 4-15,3 0-4 16,4 0 0-16,1 0 3 15,-4-3-11-15,-7-1 5 16,0 0-3-16,-8-1-2 16,-4 2-1-16,-2 0 2 15,-3-1-1-15,-7 1 0 16,-6-1-1-16,-6 1 0 16,-4 3 0-16,-2-3 1 15,-6 3-1-15,-7-1 1 0,-4 1 0 16,-11 0 4-16,-4 0-4 15,-3 0-1-15,0 0 21 0,0 0 1 16,0-2-1-16,0 2-19 16,0 0 2-16,0 0-4 15,0 0-54-15,0-1-44 16,0-6-125-16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19:23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4242 2478 397 0,'0'0'7'16,"0"0"2"-16,0 69 25 15,2-37 1-15,19 1-15 0,4 1-9 16,-1 2 4-16,-8 0-8 16,-5-4 0-16,-1-5-7 15,-10-8 2-15,0-6 1 16,0-4-1-16,0-5 4 16,0-3 5-16,0-1 20 0,0 0 22 15,-16-10-29-15,-4-7-23 16,-2-10 12-16,0-2-12 15,1-6-1 1,4-5 3 0,0-2-1-16,11-3-1 0,6 1-1 15,0 6-1-15,0 9 1 16,11 9 7-16,5 6-6 16,7 4-1-16,2 4-1 15,-3 3-1-15,4 3 0 16,0 0 2-16,-7 7-4 0,-7 10 4 15,-9 3-4-15,-3 3 4 16,-9 5-10-16,-19-3 10 16,-7-3 0-16,-1 0-13 0,1-5 12 15,8-3-7 1,3-3-11-16,11-4 11 16,10-4-5-16,3 1 5 15,0-3-28-15,10 1 24 16,20 1 11-16,6 0 2 15,1 0 0-15,4 5-1 16,3 1 4-16,-7 5-5 16,4 3 1-16,-7-1 0 15,-4 1 5-15,-2-1-5 16,-7 1 0-16,-3-5 3 0,-6-2-2 16,0-4-2-16,-8-1-4 15,2-5 4-15,2 0-4 0,1 0-9 16,2-9-5-16,-3-6 6 15,-8-2-3-15,0 0 7 16,6 0 6-16,2 1 3 16,0 5 4-1,-1 5 2-15,-2 1 15 16,-2 5-8-16,-2 0-13 16,6 0 0-16,5 9 7 15,3 1 2-15,1 4 6 16,5 2 8-16,-1-1-21 15,6 1 4-15,1 0-6 16,-2-4-2-16,-2-1 0 0,-2-4-13 16,-8-3 14-16,-9-1-19 15,-4-3 5-15,0 0 12 16,0 0 1-16,0-4-14 16,0-2 4-16,0-1 2 0,2 2-6 15,10 2 6-15,1 1-5 16,5 2 6-16,-1 0 3 15,1 0 5-15,2 0-2 16,2 0 3-16,2 2-2 0,2-2 4 16,1 0 11-16,4 0 3 31,-2-2 0-31,-4-5 3 16,-6-5 6-16,-4-3-11 0,-11-5 21 15,-4-5-10-15,0-5-17 16,0-7 3-16,-13-5-6 15,-12-7-4-15,1-2-1 16,3 3 0-16,0 4 8 16,2 15 8-16,8 12 22 15,4 6-14-15,4 10 20 16,-3 1-36-16,5 3-8 0,-8 15-8 16,7 10 7-1,2 8 1-15,0 3-4 16,0 7 3-16,5 3 2 0,11-2-2 15,5-3-10-15,4-8-9 16,8-7 0-16,10-8 16 0,2-8 1 31,6-4 3-31,4-8 0 0,1-1 0 16,-3-5 0 0,-2-8-9-16,-8-6 6 0,-13-4-2 15,-14-4 5-15,-13-2 2 16,-3-3-2-16,0 5 0 15,-3 6 10-15,-16 12 1 16,1 6 9-16,-6 3-20 0,5 0-1 16,0 12-3-16,6 5 4 15,12 1 10-15,1 0-10 16,0-1-2-16,14 2-8 16,18-2 7-16,5-3-30 15,11-3-38-15,4-6-17 16,5-5-48-16</inkml:trace>
  <inkml:trace contextRef="#ctx0" brushRef="#br0" timeOffset="432.173">6110 2428 400 0,'0'0'74'15,"0"0"-50"-15,0 0 3 16,0 0 9-16,0 0-10 16,0 0-25-16,-16 28 20 15,6-3-10-15,4 9-2 16,-2 2 6-16,2 1-14 16,4 1 4-16,-1-1 3 0,3-3-7 15,0-4-1-15,0-5 0 16,21-6-6-16,4-6 2 15,5-4 4-15,-3-6 0 16,3-3-1-16,3 0 2 16,-5-10-1-1,-9-5 0-15,-7-4 4 16,-7-1 3-16,-5 0 5 16,0 2 5-16,-14 6 11 0,-8 4-13 15,-9 4-1-15,-5 2-14 16,-6 2-12-1,-8 2 5-15,3 5-35 0,-4 5-49 16,1 0-36-16,-2 1-295 0</inkml:trace>
  <inkml:trace contextRef="#ctx0" brushRef="#br0" timeOffset="894.2721">4083 3165 333 0,'0'0'36'0,"0"0"-27"15,0 0 36-15,180-10 10 16,-96 3-26-16,28-3-1 16,26 2 17-1,22-5-14-15,13 2-13 16,10-4 3-16,8 1-13 0,3-1 3 15,-1-2-8-15,-13 0 2 16,-22-2-2-16,-25 4-3 16,-30 2 0-16,-27 2 2 15,-28 4-2-15,-20 2 0 0,-16 2-1 0,-10 1 5 16,-2 2-3-16,0 0-1 31,-11 0-24-31,-17 0-43 16,-16 5-75-16,-11 5-162 15</inkml:trace>
  <inkml:trace contextRef="#ctx0" brushRef="#br0" timeOffset="2008.1269">4689 4132 131 0,'0'0'42'16,"0"0"-8"-16,0 0 21 16,0 0 16-1,0 0-54-15,0 0 10 16,38 5 11-16,-28-5-11 16,-5 0 4-16,1 0-17 15,-3 0 5-15,5 0 1 16,2 0-4-16,3 0 19 0,1 0-6 15,7 0-12-15,1 0-2 16,6 0-8-16,5 0 8 0,0 0-5 16,0 0-10-16,4 0 0 15,3 0 0 1,4 0 0-16,3 0 5 0,3 0-5 16,0 0 3-16,5 0-4 15,-3-3 3-15,1 3 0 16,-3 0-2-16,0 0 0 0,-2-2 0 15,-1 2 0-15,3 0 0 32,-6 0 9-32,1 0-9 0,0 0 0 15,-2 0 0 1,3 0 2-16,-5 0-7 0,2 0 6 16,5 0-1-16,-2 0 0 15,1-2 0-15,1 1 4 16,0-2-6-16,-1 3 6 0,0-3-4 15,1 1 0-15,1 1 2 16,2-1-5-16,0 1 3 16,-4 1 0-16,4-3 0 15,-1 3 1 1,7-2-1-16,-6 0 3 0,1 1-3 0,0-1 0 31,-7 0 4-31,1 0-4 0,-7 1 7 0,-7 1-3 31,-4-2 21-31,-8 2-2 0,-3-1-2 0,-2 0 3 32,-5 1-9-32,-4 0 3 0,-2-2 8 15,-4 2-17-15,2 0 2 0,-2 0-3 16,0 0-8 0,0 0 1-16,0 0-1 0,0 0-4 15,0 0-43-15,7-3-76 16,3 2-48-16</inkml:trace>
  <inkml:trace contextRef="#ctx0" brushRef="#br0" timeOffset="3516.3206">19512 4296 493 0,'0'0'41'0,"0"0"-30"15,0 0 24-15,0 0 14 0,0 0-22 16,0 0-14-16,0 0 0 0,15 3-13 16,14-3 0-16,1 0 3 15,7 3-3 1,7-3 5-16,8 1 1 0,3 1-6 16,5 1 7-16,4-2-7 15,5 3 5 1,7-1-5-16,6-3 2 0,1 3-1 15,2-1-1-15,6-1 0 16,-1 0 4-16,13 1-4 16,5-2-3-16,-2 3 3 15,2-3-2-15,-11 0 0 0,-6 0-6 16,-6 0 2 0,-5 0 0-16,-2 0 6 15,-11 0-8-15,-4 0 6 16,-10 2 2-16,-5-2 2 15,-8 0 2-15,-2 2 0 16,-8-1 12-16,-10-1-8 16,-6 2 11-16,-5-2 18 15,-6 1-2-15,-3-1 0 0,0 0-18 16,4 0-13-16,-4 0 5 16,0 0-9-16,0 0-3 15,0 0-16-15,0 0-64 0,0 2-24 16,-13-1-157-16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4:57.5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422 134 204 0,'0'0'59'16,"0"0"-20"-16,0 0 15 0,0 0 3 15,0 0-23 1,0 0-7-16,0 0-1 15,0 0-10-15,0 0 4 16,0 0-2-16,0 0 0 0,0 0-2 16,0 0 0-16,0 0 4 15,0 0-7-15,0 0-8 16,0 0 8-16,0 0-12 16,0 0 10-16,0 0 0 15,10-3 3-15,6-1-5 16,8-4-8-16,7-3 0 15,-1-2-1-15,-3-2 1 16,0 4-1-16,-6-3-9 16,-4 1 7-16,-8 2 2 15,-9 2 1-15,0 4-1 16,0-2 0-16,-9 2-9 16,-33 2 9-16,-17 3-8 0,-11 0-3 15,-7 15 8 1,1-2 2-16,5 8-1 0,9-1 2 15,11 4-4-15,10-4-1 16,11-1 7-16,12 0-4 16,9 0-1-16,-1-1-4 15,10 2 2-15,0-1 3 16,0-5-2-16,31 0 1 16,13-3-7-16,7 3 9 15,7-3-1-15,2 0 2 16,2 0 0-16,-8-2 0 15,-5 2 0-15,-1 1 0 16,-11 1-1-16,-6 1-1 0,-6 1 2 16,-12-1 0-16,-8-3 3 15,-5-1-3-15,0 0 6 16,-17-1 6-16,-28 0 18 16,-26 5-22-16,-5-4-3 15,-7 2-1-15,0-1-4 16,5-1 1-16,16-1-1 15,22-4-6-15,18 0-20 16,22-5-57-16,0 0-91 16</inkml:trace>
  <inkml:trace contextRef="#ctx0" brushRef="#br0" timeOffset="267.5755">932 218 583 0,'0'0'4'0,"0"0"3"16,0 0 26-16,0 0-16 15,0 0-17-15,0 0 2 16,173-33 0-16,-101 26-4 0,8 1 2 15,-1-1-2 1,-2 2-12-16,-3-3-29 0,-12 3-81 16,-18-5-27-16</inkml:trace>
  <inkml:trace contextRef="#ctx0" brushRef="#br0" timeOffset="578.8999">950 181 365 0,'0'0'14'0,"0"0"-14"16,0 0 11-16,-102 78 28 0,83-51-3 15,0 0-22-15,5 1 12 16,8 0-10-16,1-6-12 15,5 0-1-15,0-9-2 16,0-1 9-16,0-5-3 16,14-1 1-16,16-2 6 15,7-4-1-15,11 1 0 16,11-1-12-16,3 0-1 16,5 0-23-16,2-5-25 15,-7-5-62-15,-7-5-67 16</inkml:trace>
  <inkml:trace contextRef="#ctx0" brushRef="#br0" timeOffset="811.5432">810 337 210 0,'0'0'0'0,"0"0"10"15,0 0-2-15,239-9-8 16,-165 3-15-16,-3 1-49 0,-9 1-81 16</inkml:trace>
  <inkml:trace contextRef="#ctx0" brushRef="#br0" timeOffset="1200.937">2015 123 448 0,'0'0'33'16,"0"0"-25"-16,0 0 22 16,0 0-25-16,0 0-2 15,0 0 26-15,26 53-6 16,-21-28-14-16,-5-4-1 15,0 1 6-15,0-2-7 16,0-2-6-16,0-1 2 16,0-5-2-16,0-6 0 15,0 1-1-15,0-2 0 16,0-1-3-16,0 0-7 0,0 0-27 16,1 1-54-16,8-5-71 15</inkml:trace>
  <inkml:trace contextRef="#ctx0" brushRef="#br0" timeOffset="1.54533E6">5962 661 187 0,'0'0'21'0,"0"0"-1"15,0 0 47-15,0 0-29 16,0 0-19-16,0 0 5 16,0 0-15-16,-18-3 0 15,18 3 12-15,0 0 4 16,0 0-7-16,0-3-3 16,0 3-1-16,0 0-1 15,0 0-1-15,0 0 0 16,0 0 11-16,0-4-12 15,0 0 3-15,0 0-11 16,0-4 2-16,0-2 0 0,18-4-3 16,-4 0 0-16,-2-2-1 15,-6 0-1-15,-6-1 3 16,0-2-2-16,0 2-1 16,0 1 1-16,-2 7-1 15,-21 2 0-15,-10 7-2 16,-14 0-8-16,-13 0-26 15,-8 19 8-15,-12 3 15 16,5 3-4-16,9 1 8 16,16 3-1-16,8 1-7 15,13-2-2-15,15 1-9 16,14-4 3-16,0-5-16 0,11 3-3 16,33-8 19-1,10-1 12-15,16 3-20 0,2-6-38 16</inkml:trace>
  <inkml:trace contextRef="#ctx0" brushRef="#br0" timeOffset="1.5455E6">5969 835 53 0,'0'0'89'16,"0"0"-18"-16,0 0-21 15,0 0-34-15,0 0 6 16,0 0 7-16,99 12 6 16,-113-6 9-16,-22 5-1 15,-13 2-22-15,-2-2-18 16,-2 3 6-16,8-3-9 15,-1 0-17-15,19-7-31 0,3-2-83 16</inkml:trace>
  <inkml:trace contextRef="#ctx0" brushRef="#br0" timeOffset="1.54622E6">6215 809 414 0,'0'0'25'0,"0"0"-23"16,0 0 29-16,0 0-31 15,0 0-14-15,213-29-7 0,-135 10-71 16,-5 1-253-1</inkml:trace>
  <inkml:trace contextRef="#ctx0" brushRef="#br0" timeOffset="1.54604E6">6388 586 256 0,'0'0'25'16,"0"0"5"-16,0 0 25 15,-18 82-12-15,14-56-20 16,-1 4-1-16,4 2-1 16,1-3-2-16,0 2-4 15,0-6-4-15,0-2-6 16,0-6 2-16,1-5 9 15,22-6-10-15,0 0-5 16,5-2 3-16,6-4-1 16,5 0-3-16,14 0-1 15,1-1-18-15,2-14-69 16,-12-2-109-16</inkml:trace>
  <inkml:trace contextRef="#ctx0" brushRef="#br0" timeOffset="1.54576E6">6398 558 247 0,'0'0'92'0,"0"0"-41"0,0 0-7 16,0 0-10-16,0 0-6 15,0 0-9-15,243-24 2 16,-194 18-17-16,-10 1 0 15,-4 1-4-15,-16 3-4 16,-1-5-29-16,-8 6-35 16,-10 0-103-16</inkml:trace>
  <inkml:trace contextRef="#ctx0" brushRef="#br0" timeOffset="1.54638E6">6832 530 345 0,'0'0'0'0,"0"0"-19"16,0 0-47-16,0 0 44 16,0 0-55-16</inkml:trace>
  <inkml:trace contextRef="#ctx0" brushRef="#br0" timeOffset="1.54656E6">6924 809 336 0,'0'0'7'16,"0"0"-1"-16,0 0 8 15,0 0-7-15,0 0 0 16,0 0-7-16,36 18-26 16,-13-18-146-16</inkml:trace>
  <inkml:trace contextRef="#ctx0" brushRef="#br0" timeOffset="1.54675E6">7137 688 334 0,'0'0'0'0,"0"0"-13"15,0 0 10-15,0 0-20 16,0 0-74-16</inkml:trace>
  <inkml:trace contextRef="#ctx0" brushRef="#br0" timeOffset="1.54998E6">7945 769 74 0,'0'0'207'0,"0"0"-205"0,0 0 8 16,0 0 27-16,0 0 14 16,0 0-6-16,0 0-3 15,23 2-2-15,-23-2-10 16,0 0 17-16,3 0-11 16,3-6-4-16,-2-3-23 15,1-9-7-15,-5 4-2 16,0-3 0-16,0-1-2 15,-15 5-28-15,-23 1 22 16,-6 2-7-16,-3 6 9 16,-4 4-18-16,2 0 7 15,1 9 0-15,6 10 11 16,11 2-1-16,10 4 0 16,12 0 4-16,9 0-12 15,0-3 8-15,0-2-8 0,27-6 4 16,7-1 9-16,-3-8 0 15,6-1 2-15,3-4 15 16,9-5 14-16,-1-12 3 16,-4-7-19-16,-5-9 7 15,-4-7-7-15,-15-6-6 16,-8-9-7-16,-12-4 0 16,0-2-4-16,0-2-4 15,-14 7 2-15,-11 4 6 16,2 14 15-16,5 13 6 0,4 10-10 15,10 11 0-15,-1 4-11 16,5 5-4-16,0 24 0 16,0 15 2-16,15 14 2 15,16 6 1-15,8 2-1 16,3-1-2-16,1-8 2 16,-3-11 4-16,-8-11-4 15,2-10-4-15,-7-9 0 16,-14-11 2-16,5-5 2 15,1 0 0-15,-1 0 3 16,8-9 17-16,-4-11-15 16,-1-1 3-16,-5-10-8 15,-9 2-10-15,-7 1 10 16,0 11-2-16,0 6-2 16,0 9-2-16,0 2-24 0,0 2-2 15,0 16 18 1,5 7 14-16,13 2 0 0,7 4 6 15,7-4-5 1,9-2-1-16,-2-5-4 0,2-7 3 16,-7-5 1-16,-6-7 5 15,3-1 15-15,-6 0 18 16,6-13-15-16,-7-8-15 16,-2-10 5-16,-9-4-4 15,-13-7-8-15,0-4 2 16,0-1-3-16,-17-3-3 15,-3-1-2-15,2 10 5 16,1 17-1-16,5 11 1 16,11 8-1-16,-4 5-2 0,5 0-3 15,0 5-18-15,0 19 24 16,0 12 3-16,5 15-3 16,14 14 1-16,10 10-1 15,-5 9 0-15,2 1-1 16,0-6-18-16,-8-12-35 15,-7-16 47-15,-4-17 7 16,-7-16 6-16,0-8-2 16,0-7 3-16,0-3 9 15,0 0-1-15,0 0 18 16,0-6-2-16,0-9-13 16,-1-10-18-16,-19-7 0 15,9-11 7-15,7-6-7 0,4-5-4 16,0 1-3-16,0 2 3 15,24 13 1-15,6 9-1 16,1 7 2-16,0 8-2 16,6 6 0-16,-3 7 0 15,3 1 1-15,-4 0-6 16,-9 9 3-16,-6 6 3 16,-12 1-3-16,-6 1 1 15,0 2-6-15,-37-2-9 16,-13-1-3-16,-6 0-14 0,4-3-3 15,14-2 3 1,10-6 6-16,19-5-9 0,9 2-1 16,0-2 20-16,0 0 21 15,9 0-3-15,19-7 6 16,16-6-1-16,2-1 18 16,5-3 17-16,-1-6 3 15,-2-3-7-15,-4-6-12 16,-7-2-4-16,-7-8 3 15,-12-1-16-15,-6-2-2 16,-7-1 1-16,-5 4-3 16,0 8 0-16,0 5 2 15,-5 10 1-15,-7 9 18 16,11 3-7-16,-6 7-14 16,1 0-8-16,-6 13 2 15,2 14 6-15,7 7 8 16,3 12-5-16,0 6-3 0,0 2 2 15,21 6 4-15,2-10-5 16,2-3 0-16,-1-10-2 16,7-12 0-16,-6-9 1 15,6-7 19-15,-7-2 3 16,2-7-5-16,8 0 18 16,-2 0-15-16,4 0-11 15,-1-10-9-15,2-5 0 16,-12-5-37-16,-11-5-66 15,-14-4-87-15</inkml:trace>
  <inkml:trace contextRef="#ctx0" brushRef="#br0" timeOffset="1.55019E6">8992 558 271 0,'0'0'192'15,"0"0"-188"-15,0 0-1 16,0 0 14-16,195-28 4 16,-128 21 0-16,-7 0-15 15,-9 3-5-15,-10-2-1 16,-15 6-18-16,-8 0-24 0,-13 0-69 16,-5 6-179-16</inkml:trace>
  <inkml:trace contextRef="#ctx0" brushRef="#br0" timeOffset="1.55397E6">7528 1393 185 0,'0'0'33'15,"0"0"-14"-15,0 0 5 16,0 0 0-16,0 0-11 16,0 0-3-16,0-4-10 0,0 4 11 15,0 0 0-15,0 0 2 16,0 0-1-16,0 0-1 15,0 0 4-15,0 0 1 16,0 0 10-16,0 0-8 16,0-2-6-16,0-2-5 15,0 4-4-15,0 0 7 16,0 0-5-16,0 0 4 16,0-1-2-16,0-2-3 15,0 0 10-15,0 3-10 16,0-2 12-16,0-1-7 15,0 2-5-15,0-4 10 0,0 5-8 16,0 0-1-16,0-6 10 16,0 6-1-16,0-1 4 15,-5 1-11-15,5 0 0 16,-5 0 1-16,5-4-5 16,0 4-1-16,0 0-2 15,0 0 9-15,0 0-7 16,0 0-2-16,0 0-16 15,0 0 12-15,0 17-15 16,0 6 16-16,0 5 6 16,11 2-6-16,7 0 3 15,6-1 0-15,1-1 0 16,-3-3-2-16,-1-7-2 16,-2-5-2-16,-7-6 1 15,-6-3-11-15,-2-3 5 0,-1-1 8 16,2 0 3-1,1 0 21-15,1-12-8 0,6-9 1 16,-7-4-8-16,3-3-5 16,0-1 0-16,0-2-1 15,-2 9-7-15,-5 5 7 16,-2 3 0-16,4 11 0 16,-4 1 1-16,0-1-1 15,0 3-10-15,13 0-15 16,0 7 3-16,10 8 22 15,-2-1 2-15,2 2-1 16,-5-1 0-16,0-5-1 0,-10-5 2 16,-1-1-2-1,-7-4 2-15,0 0-2 0,0 0 3 16,5 0 6-16,-5 0 2 16,0 0 2-16,4-4-6 15,-2-6-4-15,10-6-3 16,-2 3-5-16,4 2-3 15,-2 4-2-15,-7 4 10 16,-2 3-14-16,1 0 8 16,2 0-1-16,12 0-3 15,5 10 1-15,6 2 9 16,7 1 0-16,5 3 1 16,-5-7 2-16,2 2 0 15,-9-4-3-15,-8-6 0 0,6-1 0 16,-5 0 18-16,8-4 8 15,-6-8-10-15,-6-1-11 16,-1-9 2-16,-10 1-2 16,-7-1-5-16,0-2-6 15,0 6 2-15,0 2-6 16,-12 3-21-16,0 10 31 16,6-3-21-16,2 6-7 15,1 0 15-15,3 0 12 16,0 9-7-16,0 6-4 15,0 3 12-15,21 3 1 0,9 3-1 16,6-1 1 0,1 4 1-16,0 1-2 0,-3-2 0 15,-16-5-2-15,-11-2 8 16,-7-7-8-16,0-1 4 16,0-5-1-16,0-2-1 15,0-4-3-15,-16 0 3 16,-4 0 1-16,2-3 0 15,1-11-1-15,8-5-4 16,0-3-2-16,6-3 6 16,3-4 6-16,0-2-5 15,0-6 1-15,30-4 6 16,-2-7-4-16,2-5 4 0,-4-1-5 16,-11 2 4-16,-3 6-4 15,-11 12-1-15,-1 11 3 16,0 9 9-16,0 10 14 15,0 2-8-15,0 2-13 16,0 0-7-16,0 0-8 16,0 2 0-16,0 14 6 15,0 12-2-15,0 11 4 16,0 7 2-16,8 7 1 16,22 2-3-16,11-1-4 15,13-8 3-15,8-6-2 16,8-11-2-16,3-5-6 15,-8-15 9-15,-11-4 2 16,-16-5 3-16,-14 0 6 16,-10 0-1-16,-7-9 5 0,-7-7 0 15,0-9-5-15,0 0-6 16,-3-3-4-16,-15 4-4 16,-5 5-2-16,10 1-10 15,-4 5 3-15,8 8-3 16,5 3 13-16,-1 2-4 15,5 0-1-15,0 0-20 16,0 0-18-16,18 2 16 16,17 12 30-16,4 2 2 15,-2 8 3-15,-3-3-3 16,-3 3-1-16,-7-2 1 16,-6-4 12-16,-3-5-6 15,0-2 0-15,-6-3 0 0,3-2-2 16,-1-6-4-16,1 0 2 15,0 0 0-15,-6 0 14 16,6 0 14-16,-3-9-10 16,1-13-17-16,-4-1-1 15,-6-4-2-15,0-2 0 16,3 3 3-16,-3 6-3 16,4 7 0-16,-4 5-2 15,0 8-1-15,0 0-18 16,0 0-7-16,0 5 17 15,0 11 11-15,8-1 3 0,2-2 5 16,4-1-5 0,9-1 0-16,1 2 3 0,-5-8-6 15,4 0-5-15,-3-5 5 16,-7 0 7-16,-2 0-2 16,3 0 7-16,-5-10-4 15,-2-5-5-15,-1 0 10 16,-6-2-3-16,5 5 0 15,-2 4 5-15,-3 4-9 16,0 4-6-16,0 0-11 16,0 0-8-16,0 0-3 15,0 8 20-15,0 2-1 16,26 3 2-16,10 0-21 16,9-4 1-16,11-1-14 15,2-4-16-15,1-4 18 0,3 0-25 16,-8 0-23-16,-10-12-120 15</inkml:trace>
  <inkml:trace contextRef="#ctx0" brushRef="#br0" timeOffset="1.55496E6">10148 1322 199 0,'0'0'110'0,"0"0"-22"15,0 0-16-15,0 0-56 16,0 0 5-16,0 0-21 16,0 0 2-16,-134-10-2 15,125 23 1-15,5-2 11 16,4 0-12-16,0 1 3 0,0-1-3 15,12-2-9 1,26 2 5-16,15-7 2 0,4-4 2 16,8 0 6-16,-3-4 1 15,-4-12-2-15,-13-5-5 16,-18-5-5-16,-9-3 3 16,-8-2 4-16,-7-6-5 15,-3-7 3-15,0-1-12 16,0-6 8-16,0 4 3 15,-14 2 1-15,-4 8 0 16,1 13 7-16,10 11 10 16,5 9-8-16,2 4-9 15,-4 0-15-15,4 17 4 16,0 11 11-16,0 9 13 16,0 3-11-16,22 4 5 15,15 2-6-15,9-1 3 16,9-2-4-16,10-7-9 0,-3-8 4 15,-8-15 4-15,-5-5 1 16,-13-8 5-16,-9 0-4 16,11 0 1-16,-9-12 3 15,-3-4-4-15,-8-5 4 16,-6-1-3-16,-8 0 0 16,2 9-1-16,-6 2-1 15,0 11-4-15,0 0-23 16,0 0-15-16,0 14 40 15,0 8 2-15,0 2 12 16,0-3-8-16,0 3 8 0,19-5-5 16,23-4 0-16,-4-2-7 15,6-6 3-15,-7-7 3 16,0 0 2-16,-10 0 19 16,-9-7-7-16,-9-7-2 15,-9 0-12-15,0-2-2 16,-9-6 1-16,-27 3 6 15,-10-6-11-15,7 6-7 16,-9 0 4-16,7 9-6 16,8 2 8-16,4 1-9 15,15 6 3-15,14-2 5 0,0 3-10 16,0 0-17 0,0-2-10-16,37 0-4 15,20 0 35-15,20-3 8 0,3 5-3 16,11 0-8-1,-5 0-36-15,2 5 5 0,-6 12 6 16,-17 3 24-16,-17 1 12 16,-18-2 1-16,-23-4 6 15,-7 0 14-15,0-2 26 16,-2-5 12-16,-22-4-19 16,-5-2 11-16,-1-2 5 15,4 0-33-15,6 0 0 16,4-14-7-16,13-7 8 15,3-4-10-15,0-4-14 16,19-2 21-16,24-3 0 0,13 0-8 16,12-1-5-16,6 0-7 15,-1 0 2-15,-7 8-3 16,-10 6-14-16,-15 4 11 16,-20 10-28-16,-15 5-4 15,-6 2-10-15,-1 0-62 16,-55 2-73-16</inkml:trace>
  <inkml:trace contextRef="#ctx0" brushRef="#br0" timeOffset="1.55525E6">9818 1138 332 0,'0'0'38'15,"0"0"-36"-15,187-21 42 16,-103 12 3-16,11-3-5 16,-3 1 0-16,-7-2-9 15,-16 5-23-15,-20 0-10 16,-17 4-3-16,-17 2-18 15,-15 2-52-15,0 0-36 0,-23 0-147 16</inkml:trace>
  <inkml:trace contextRef="#ctx0" brushRef="#br0" timeOffset="1.55551E6">8555 1333 344 0,'0'0'7'0,"0"0"30"0,278-53-9 15,-180 37-18-15,-8 1-10 16,-28 4-25-16,-31 3-376 16</inkml:trace>
  <inkml:trace contextRef="#ctx0" brushRef="#br0" timeOffset="1.57352E6">7537 2161 423 0,'0'0'25'0,"0"0"-24"16,0 0 8-16,0 0 15 15,0 0-4-15,0 0-2 16,0 0 7-16,34 0 0 16,-23 0 7-16,-3 0 0 15,2 0-6-15,-2-3-1 16,-2-4-7-16,6 0-2 16,-11-4 1-16,-1 0-9 15,0 4-2-15,0-2 9 0,-1 5-11 16,-25 0 10-16,-7 1-14 15,-6 3-12-15,-14 6 4 16,-3 12 8-16,6 7-5 16,6 6 1-16,3 5 4 15,11 2-2-15,12-1 0 16,12 3 0-16,6-10-14 16,0-7 2-16,13-3-3 15,23-11 5-15,5-5 9 16,11-4-3-16,-1 0 6 15,5-12 4-15,2-13 14 16,-5-5-9-16,-4-17-8 16,0-5 6-16,-5-5-3 0,0-5-4 15,3-6 0-15,1-3-11 16,-4 8 10-16,-14 9 0 16,-19 16 0-16,-8 16 1 15,-3 12 7-15,0 8 4 16,0 2 0-16,0 4-11 15,-28 18-13-15,-9 13 13 16,8 11 0-16,11 8 0 16,10 2 0-16,8 1 1 15,0 3 5-15,8-4-6 16,28-5-10-16,12-13-8 16,-2-13 3-16,2-9-1 15,1-12-1-15,-1-4 12 16,-1-9-2-16,4-16-13 0,-10-6 19 15,-14-3-1-15,-2 3 3 16,-19 5-1-16,-2 9 1 16,-4 9 0-16,0 8-1 15,0 0 0-15,-30 9 0 16,1 15-1-16,3 6 1 16,13 5 4-16,8-3-3 15,5-3 0-15,0-3-1 16,32-5 0-16,4-5 0 15,11-9-2-15,-9-7-1 16,0 0 3-16,-3-4 20 16,-11-15-5-16,-10-6-3 0,-7-1 14 15,-7-6-16-15,0-1 0 16,-7 2 2-16,-31 5-11 16,-11 6-1-16,-7 4-6 15,-3 12 1-15,2 4-17 16,4 3 9-16,9 14 6 15,18 0-15-15,22 4-1 16,4-2-12-16,19 1 4 16,36-3-6-16,16-1 19 15,9-9 9-15,8-7-1 16,7 0 10-16,1-7 2 16,-7-13 6-16,-3-1 8 15,-7-3 17-15,-17-1-5 0,-14-2-4 16,-16 1-5-16,-20 5-3 15,-12 0 8-15,0 6-6 16,-5 5 8-16,-23 7-3 16,-6-1-21-16,-3 4 0 15,8 0-2-15,11 4-7 16,3 5-7-16,15 7 3 16,0 2 6-16,12 4-10 15,32 3 1-15,15 1 3 16,10-1-11-16,-2 0 9 15,-10-7 10-15,-16-4 2 16,-23-6-1-16,-10-8 4 0,-8 0 1 16,0 0 12-16,-40 0 0 15,-14 0-12-15,-11 0-1 16,15 0-1-16,2 0-2 16,17-5-5-16,13-2-5 15,11-3 4-15,7 3 6 16,0-6-2-16,34-3 1 15,28-4 2-15,14-2-1 16,13-3-1-16,7-6 1 16,-1 2 1-16,-10 1 0 15,-16 3-3-15,-25 4 2 16,-21 9 2-16,-19 4 3 16,-4 3 2-16,0 5 8 15,-27 0-10-15,-20 0-4 16,-7 4 0-16,1 6-2 0,13 5 0 15,12-5 1-15,16 5-5 16,7-2-5-16,5 3-23 16,0-3-16-16,35 5-1 15,13-1-3-15,-2-2-15 16,7 3-23-16,-10-1 61 16,-6-1 31-16,-19-7 21 15,-11-2 53-15,-7-1-31 16,0-2 62-16,-33 4-23 15,-14 3-28-15,-9-3-37 0,2-3-10 16,5 1-7 0,10-5-5-16,4 4-71 0,11-5-91 15</inkml:trace>
  <inkml:trace contextRef="#ctx0" brushRef="#br0" timeOffset="1.57388E6">9904 2211 357 0,'0'0'149'0,"0"0"-131"15,138-76 17-15,-91 43 1 16,-7 1-7-16,-8 0-25 0,-14 1-3 16,-9 4-2-1,-9 7-5-15,0 3 5 0,-28 9-10 16,-7 4-6-16,9 4-11 15,8 0-9-15,12 0 22 16,6 11-46-16,0 3-7 16,18 4 10-16,18 6 18 15,1 1 20-15,0 4 16 16,-8 0 4-16,-8 3 21 16,-4-3 40-16,-3-3-3 15,-4-1-19-15,2-3-17 16,2-8-13-16,3 2 1 0,2-11-3 15,12-1-7 1,5-4-9-16,8 0-56 0,4-18-96 16</inkml:trace>
  <inkml:trace contextRef="#ctx0" brushRef="#br0" timeOffset="1.57504E6">10742 2077 395 0,'0'0'29'0,"0"0"-16"16,0 0-5-16,0 0 43 15,0 0 20-15,-106 67-36 16,82-39-17-16,7 4-1 16,10-7-3-16,7-1-5 15,0-8-6-15,4-3 1 16,30-9 1-16,6-4-3 16,10 0 21-16,2-7-10 0,-4-8-5 15,-7-8 0-15,-15-3-3 16,-8 0-4-16,-14-1 1 15,-4-2 0 1,0 5-2-16,-16-1-3 0,-10 6-3 16,3 7 6-16,14 4-1 15,5 4-6-15,4 4 7 16,0 0-25-16,4 0-31 16,33 0 26-16,9 1 23 15,3 10 5-15,4 2-1 16,-3 7 3-16,-9-1 0 15,-4-2 0-15,-17 7 0 0,-3-2 19 16,-11 1 16 0,-6 1-10-16,0-4-4 0,0-2-2 15,0-3 3-15,0-5-17 16,0-2-3-16,0-4 4 16,21-2-3-16,24-2-2 15,13 0 14-15,13-3-12 16,-6-17-3-16,-2-3 0 15,-16-5 0-15,-18-1 0 16,-17 2 1-16,-12 0 3 16,0 7-4-16,-18 3 11 15,-33 7 11-15,-20 3-15 0,-14 3-6 16,-1 4-2 0,-1 0 1-16,21 4-6 15,10 3-4-15,21 0-10 0,17 0-14 16,15 0 2-16,3-3-13 15,18-2 0-15,33-2 15 16,16 0 14-16,0 0-29 16,-10-2 9-16,2-5 25 15,-15-1 10-15,4 1 1 16,-16 2 5-16,3 0 9 16,-3 4 12-16,2-2 12 15,3 3-11-15,-1 0 1 16,-4 4-1-16,1 6-6 15,0 4 4-15,-7 1-11 16,0 3-1-16,-4 2-5 16,-9 1 0-16,-4-5-8 0,-9 0 1 15,0-7-1-15,0-5 0 16,0-3-4-16,0-1-6 16,0 0 10-16,-9 0 0 15,-4-3 2-15,9-8-2 16,4-7-7-16,0 0 1 15,11 4 0-15,19-3 5 16,6 6 1-16,-6 0 0 16,2 8-2-16,-6 3-1 15,4 0-1-15,-4 0 1 16,-4 1 2-16,-2 12 0 0,0-2 1 16,-10 0 0-1,-10-4 2-15,0 2-2 0,0-5 0 16,0-3 9-16,-13 2-9 15,-4-3 4-15,4 0 3 16,6 0-2-16,7-15-5 16,0-1-10-16,0-2 8 15,32-2 2-15,9 1 2 16,3 4 8-16,4-2 4 16,-4 5 13-16,-3 3-17 15,-9 5-5-15,-6 4 2 16,-1 0-1-16,2 0-1 15,-5 7-3-15,0 11 8 16,-11 3-4-16,-8 4 0 16,-3 3-6-16,0 3 0 0,-39 0-39 15,-20-1-45-15,-28-1-74 16</inkml:trace>
  <inkml:trace contextRef="#ctx0" brushRef="#br0" timeOffset="1.57651E6">7633 3140 374 0,'0'0'56'16,"0"0"-27"-16,0 0 19 15,0 0-20-15,0 0 17 16,0 0 9-16,50 3-10 0,-39-1 5 16,1-2 15-16,2 0-35 15,2 0-6-15,2-7 2 16,-4-9-19-16,-2-10-6 15,-7 1-2-15,-5-3-6 16,0 2 6-16,-12 1-21 16,-25 8 18-16,-11 7-20 15,-7 8 1-15,-7 2 22 16,-9 16-12-16,2 9 14 16,10 13-11-16,19 2 11 15,18 3 0-15,22 1 2 16,0 4 1-16,36-2-3 15,31-10-5-15,17-4-12 0,9-13 9 16,0-12 8 0,0-7-4-16,-4 0 0 0,-23-17-15 15,-16-3 3-15,-18-6-3 16,-14-2 13-16,-7 4 5 16,-11-1 1-16,0 9 7 15,0 6 12-15,0 4-7 16,-12 6 11-16,-11 0-23 15,-3 11-4-15,-5 10 0 16,8 7 4-16,15-3 0 16,8 3 0-16,0-4 6 15,14-2-4-15,39-2-1 16,12-8 2-16,17-6-2 16,1-6 6-16,6 0 3 15,-4-9 5-15,-20-13-4 0,-18-5 0 16,-17 1-4-16,-18-6-4 15,-12 0-3-15,0 3 1 16,-30 2 0-16,-25 5 3 16,-11 6-3-16,-10 8 0 15,-10 8-1-15,6 0-7 16,13 11 5-16,14 2 1 16,26 0-8-16,16 3 5 15,11-3-15-15,2 2-7 16,54-3 8-16,29 0-4 15,17-3-12-15,9-9-37 16,-1 0 13-16,-7-4-28 16,-23-11-27-16,-13-2 14 15,-17 2 10-15,-12-4-44 0,-5-1 133 16,-12 2 224-16,-4-2-155 16,-11 5 35-16,-6 6 8 15,0 2-35-15,0 7-40 16,0 0-28-16,0 0 5 15,0 9-8-15,-11 11-3 16,-1-1 12-16,12 2-9 16,0-4 0-16,0 2-4 15,5-2 7-15,31-1-7 16,15-4 6-16,11-3-8 16,5-7 0-16,-13-2 0 15,-5-2-17-15,-8-10-3 16,-14-5-4-16,-3 1 8 0,-13-5 15 15,-8 3 1-15,-3 1 0 16,0 0 5-16,0 7 11 16,0 3 13-16,0 7-6 15,-8 0-7-15,-10 0-16 16,0 3-3-16,0 11 0 16,0 7 3-16,18-2 4 15,0 4-3-15,0-1-1 16,24-1 2-16,23 0-2 15,3-6-8-15,4-6-20 0,-3-9-46 16,-10 0-60 0,-10-6-132-16</inkml:trace>
  <inkml:trace contextRef="#ctx0" brushRef="#br0" timeOffset="1.57678E6">9601 3054 243 0,'0'0'26'16,"0"0"31"-16,0 0 25 16,0 0-32-16,84 66-21 15,-62-48-10-15,-8-5-7 16,-2-4 9-16,-7-2 0 0,-5-7 7 16,0 0 18-1,0 0-11-15,0 0 6 0,0 0 26 16,0-14-33-16,6-1-34 15,12-7 1-15,7 0-1 16,16-6-11-16,-1-1-19 16,1 6-11-16,-4 6-31 15,-8 8-21-15,-11 9-134 16</inkml:trace>
  <inkml:trace contextRef="#ctx0" brushRef="#br0" timeOffset="1.57739E6">10093 3160 385 0,'0'0'120'0,"0"0"-79"16,0 0-17-16,0 0-8 15,0 0-9-15,133-71-4 16,-115 53-3-16,-9 0 3 16,-4 1-3-16,-5 2 1 15,0 7 2-15,0 3 1 16,0 5-4-16,-12 0-5 15,6 3-8-15,1 12-1 16,5 1 4-16,0 4-2 16,9 0 7-16,23 5 3 15,12 0 4-15,9 3-1 16,-9-3-1-16,-8-4-1 16,-22-2 0-16,-14-3 0 15,0-4 1-15,-12-2 0 0,-26-3 5 16,-18-7-3-16,-3 0-2 15,1 0-2-15,13 0-13 16,7-11-1-16,18-2 1 16,4 1-1-16,16 2 6 15,0-4 10-15,0 5 3 16,41-4 3-16,15 1-5 16,16-8 8-16,8 3 0 15,13-6 13-15,-1-4-9 16,-1-2-7-16,-7-2 4 15,-17 3-5-15,-19 2 6 16,-22 8 11-16,-23 8-7 16,-3 2 10-16,0 8 16 0,-26 0-24 15,-25 0-17-15,-3 15-4 16,-5 6 3-16,7 7-1 16,11 1 2-16,16-1 1 15,11-1 1-15,9-3 2 16,5-3-5-16,0-2 1 15,26-3-9-15,18-7 9 16,3 0-3-16,9-9-7 16,-3 0-74-16,-3 0-99 15</inkml:trace>
  <inkml:trace contextRef="#ctx0" brushRef="#br0" timeOffset="1.57816E6">7493 4394 427 0,'0'0'46'0,"0"0"16"16,0 0 17-16,0 0-23 16,190-69-24-16,-131 37 12 15,2-3-10-15,-11-1-21 16,-9 0-2-16,-16 4-5 16,-13 3 0-16,-12 9-6 15,0 10 0-15,0 3-12 16,-34 6 4-16,-3 1-1 15,-2 0-21-15,4 8 21 0,17 5 0 16,10 2 1-16,8 2-7 16,0 1-2-16,38 5 8 15,17 4 5-15,29 5-2 16,10 6 4-16,8-3 2 16,-10 2 1-16,-24-7-1 15,-26-8-1-15,-24-5-2 16,-18-6 6-16,-4-4 6 15,-57-1 13-15,-14-2 10 16,-16-3-26-16,-6-1-6 16,12 0-16-16,20-9-23 15,13-11-25-15,27-12-66 16,21-6-104-16</inkml:trace>
  <inkml:trace contextRef="#ctx0" brushRef="#br0" timeOffset="1.57842E6">8576 3855 345 0,'0'0'150'16,"0"0"-131"-16,0 0 25 15,0 0 1-15,0 0-28 16,0 0 11-16,0 69 42 16,0-23-41-16,0 6-1 15,7 3-15-15,12 4 13 16,-1-2-20-16,0 0 3 0,5-7-9 15,-5-8-1 1,-5-10-8-16,-1-16-29 0,-6-11-6 16,-6-5-8-16,0 0 38 15,-1-17-51-15,-40-11-185 16</inkml:trace>
  <inkml:trace contextRef="#ctx0" brushRef="#br0" timeOffset="1.58018E6">8257 4157 463 0,'0'0'32'0,"0"0"-29"16,0 0 41-16,0 0-12 16,0 0-32-16,190-32 0 0,-97 23 0 15,5-2 0 1,-1-2-2-16,-13 4-1 0,-11 3 3 16,-16 3-2-16,-14 3 1 15,-19 0 0-15,-7 2-3 16,-11 12 4-16,-6 4 6 15,0 3 19-15,0-2-3 16,0 1-6-16,0-2-9 16,0-7 0-16,0 0-7 15,0-4 5-15,7-4-4 16,11 0 4-16,13-3-3 16,5 0 5-16,3-6-7 15,2-7 6-15,2-3-6 16,-12-5 0-16,-2-4-1 15,-8-3-2-15,-9 4 3 16,-6 6 7-16,-6 7 6 16,0 4 4-16,0 7 36 0,0 0-25 15,0 0-28-15,-13 11-1 16,-1 6-2-16,5-1 3 16,9 0 0-16,0 1 0 15,27 0 0-15,25-1-2 16,20-1-4-16,16-6 5 15,15-2-21-15,-5-7-10 16,7 0 11-16,-16-3-36 16,-26-10 47-16,-10-2-32 15,-22-1 40-15,-18 2 2 16,-13-2 5-16,0 1 40 16,-4 2-1-16,-24 5-4 0,-6 4-12 15,-3 4-22-15,-7 0-6 16,1 1 0-16,-6 12-3 15,5 2-1-15,11-1 0 16,12-1 2-16,4-1 1 16,16-2 0-16,1 1-4 15,0-2-2-15,24-4-2 16,24-3 9-16,10-2-2 16,8 0 6-16,5-9-4 15,-9-6 2-15,-10-5 0 16,-10-1-2-16,-7-5 0 15,-14-2-5-15,-6-7-1 16,-3-4-10-16,-2-5 13 0,-1-1 3 16,-9 1 2-16,0 8 3 15,0 13-4-15,0 9 13 16,0 8-2-16,-11 6 6 16,-13 0-18-16,-5 13-5 15,-4 12 4-15,4 5 1 16,11 5 0-16,15 5-1 15,3 3 5-15,0 1-6 16,32-2 4-16,24-3-2 16,6-10 0-16,4-5-4 15,1-10-2-15,-10-7 3 16,-5-7 1-16,-13 0 1 16,-3 0-1-16,-5-15 1 15,-6-6 0-15,-8 1-3 0,-11-8 4 16,-6-1 4-16,0 3-3 15,0 2 12-15,0 11-7 16,-12 5 16-16,-2 5-7 16,-8 3-15-16,-9 7-4 15,4 10-7-15,0 7 11 16,1 1 1-16,20-2 7 16,2 2-4-16,4-2 3 15,0-1-6-15,30-1-1 16,11-3 0-16,7-6-6 15,7-6-5-15,-6-6-23 16,3 0-3-16,-11 0-23 16,-11-16-24-16,-9-3-23 0,-10 0 0 15,-4-8 41 1,2-1 64-16,0-1 2 0,2 3 74 16,1 6-57-16,0 5 45 15,-6 12-34-15,2 3 5 16,-2 0-25-16,6 0-5 15,3 15 28-15,6 2 19 16,2 3-6-16,3 0-30 16,-1 0 9-16,0-2-7 15,5-4-5-15,-12-1-8 16,-6-8-3-16,-6-2 0 16,-6-3 0-16,0 0 0 0,5 0 13 15,2 0-5-15,11-7-8 16,1-7-3-16,11-6-1 15,0-2 3-15,6 4-4 16,-8 4 3-16,-1 7 1 16,-6 2-2-16,-3 3 2 15,5 2-1-15,-2 0 2 16,14 7 0-16,1 6 2 16,3 2 6-16,7 0 6 15,-2 0-8-15,-5-3-2 16,-3-4-2-16,-8-3 7 15,-10-3-8-15,-11 0 0 16,-7-2 18-16,0 0 26 16,0-6-22-16,0-12-23 15,0-6-3-15,0-5-21 0,0-3-12 16,-4-3 4-16,-10-6 9 16,2-3 5-16,12-2 12 15,0-4 0-15,0 2 6 16,0 11 2-16,0 13 10 15,0 8 13-15,0 12-11 16,0 4-14-16,0 0-3 16,0 15-2-16,5 8 5 15,-5 12 5-15,3 3 5 16,3 10 14-16,6 6-14 16,-2 6 2-16,9-1-8 15,6-4-2-15,1-8 7 0,4-9-9 16,-6-13 0-16,-1-12 9 15,-8-3 0-15,-4-4-1 16,1-6 8-16,-1 0 1 16,2 0 0-16,11-6-7 15,-6-11-10-15,2-5-11 16,-3-7-87-16,-10-4-8 16,-7-2-177-16</inkml:trace>
  <inkml:trace contextRef="#ctx0" brushRef="#br0" timeOffset="1.58041E6">11701 3888 509 0,'0'0'20'15,"0"0"25"-15,0 0-1 16,0 0 2-16,0 0-6 16,203 15-14-16,-135-15-1 15,-2 0 4-15,4 0 3 16,-7 0-8-16,-17 0-17 15,-8 0 0-15,-20 0-4 16,-8 0 1-16,-5 0-4 16,-5 0-2-16,0 0-12 15,0 0-31-15,0 0-59 0,-18 0-119 16</inkml:trace>
  <inkml:trace contextRef="#ctx0" brushRef="#br1" timeOffset="1.68725E6">6068 5776 468 0,'0'0'12'0,"0"0"1"15,0 0 1-15,0 0-14 0,0 0 9 16,-32 78 14 0,27-31-11-16,-2 2-5 0,7 0-7 15,-2 0 3-15,-10-6-1 16,5-8 2-16,-4-7-2 16,4-11 1-16,2-6-3 15,5-7 1-15,0-2-1 16,0-2-1-16,0 0-2 15,0-12-6-15,8-13-10 16,10-7-31-16,7-1 28 16,3 3 12-16,-10 5-12 15,0 6 13-15,-10 11 9 16,-8 6 0-16,0 2 0 16,0 2-15-16,0 14 15 15,6 8 7-15,6 1-7 0,7 3 1 16,10-3 2-16,3-5-3 15,9-4 2-15,-2-9 0 16,-4-4 4-16,-11-3 36 16,-3 0 4-16,-4 0 20 15,3-14-32-15,4-9-14 16,0-7 11-16,-6-5-9 16,-6 0-10-16,0-5-9 15,-10-1-3-15,2 0-9 16,-4 6-6-16,0 6-7 15,0 9-8-15,0 11-19 16,5 5-83-16,13-1-190 16</inkml:trace>
  <inkml:trace contextRef="#ctx0" brushRef="#br1" timeOffset="1.68748E6">6866 5820 142 0,'0'0'360'16,"0"0"-328"-16,0 0 24 15,0 0-22-15,0 0-33 16,0 0 5-16,259-59-2 16,-179 44-4-16,-1 4 6 15,-12 2-6-15,-10 2-17 0,-16 1-20 16,-18 2-45-16,-16-1-42 15,-7 5 20-15</inkml:trace>
  <inkml:trace contextRef="#ctx0" brushRef="#br1" timeOffset="1.68775E6">6788 5822 251 0,'0'0'30'0,"0"0"26"15,0 0 9-15,-59 88-30 0,51-60 0 16,7 0-12 0,-4 5 4-16,1-8-15 0,4-1 7 15,0-6-11-15,0-2 4 16,0-4-5-16,15 1 2 16,6-5 1-16,6 3-3 15,10-6-2-15,2 2 2 16,14-3-2-16,4-3-5 15,14-1-9-15,-1 0-33 16,-3-5-42-16,-13-10-122 16</inkml:trace>
  <inkml:trace contextRef="#ctx0" brushRef="#br1" timeOffset="1.68794E6">6764 6027 480 0,'0'0'16'0,"0"0"55"16,0 0-9-16,0 0-54 15,0 0-7-15,231-32-2 16,-121 18-8-16,8 3-40 16,10-4-41-16,-12-2-91 15</inkml:trace>
  <inkml:trace contextRef="#ctx0" brushRef="#br1" timeOffset="1.68851E6">7747 6126 336 0,'0'0'34'0,"0"0"-26"0,0 0 29 16,0 0-16-16,0 0-12 15,0 0 0-15,106-23 5 16,-106 21 18-16,0-2-13 15,-6 1-19-15,-32 3-6 16,2 0-28-16,1 0-43 16,8 0-48-16</inkml:trace>
  <inkml:trace contextRef="#ctx0" brushRef="#br1" timeOffset="1.68825E6">7977 5746 439 0,'0'0'35'0,"0"0"-35"16,0 0 4-16,0 0-3 16,0 0-1-16,0 0 2 15,12 9 2-15,6-9 6 16,0 0 13-16,-1 0-15 16,-4 0 8-16,-2 0 11 15,-3-9-19-15,-8 2 1 16,0 1-9-16,0 2-3 0,0 2-25 15,0 2-19-15,-12 0-35 16,-8 0-120-16</inkml:trace>
  <inkml:trace contextRef="#ctx0" brushRef="#br1" timeOffset="1.68987E6">8869 6074 155 0,'0'0'108'15,"0"0"-85"-15,0 0 8 16,0 0-1-16,0 0-21 15,0 0-6-15,0 0 3 16,0 0-5-16,0 0 2 16,0 0 6-16,0 0 1 0,0 2-8 15,0-2-2-15,0 0 8 16,0 0-3-16,0 0-5 16,0 0 4-16,0 0-1 15,-1 0-3-15,1 0 4 16,0 0-3-16,0 0 0 15,0 0 2-15,0 0 1 16,0 0-1-16,0 0-2 16,0 0 4-16,0 0 3 15,0 0 6-15,13 0 6 16,31-13-11-16,11-2-6 16,16-6-1-16,3-6 1 15,6-7-2-15,5-2 1 16,-3-8-1-16,4-3 3 0,-6-5-4 15,-7 4 1-15,-21 7 5 16,-21 9-4 0,-18 14-1-16,-13 7 3 0,0 6 3 15,0 4-3-15,0-2-2 16,-7 3-2-16,-17 0-2 16,-1 3-1-16,7 8-5 15,8 8-3-15,10 4-6 16,0 3 11-16,0 2-6 15,28 1 11-15,10-1 0 16,3 2-1-16,3-2 1 16,-5-3-2-16,-12 0-2 15,-13-2 5-15,-14-7 0 0,0 2 0 16,-23-1 2-16,-34-5 7 16,-17 1 14-16,-17-3-9 15,-1-3-5-15,7-3-9 16,11-3-12-16,19-1 7 15,19 0-8-15,16 0 11 16,16 0 2-16,4-1 0 16,12-3-7-16,41-3-13 15,15-1 3-15,14-1 17 16,8 2 0-16,13-6-6 16,2 1 6-16,5-1 5 15,-12-2 14-15,-17 1-2 16,-15 2-1-16,-22-3-6 15,-15 0-8-15,-14 4 0 0,-15-4 11 16,0 5 5-16,-11 3 0 16,-34 3-12-16,-5 4-6 15,-12 0-1-15,6 4-1 16,2 10-3-16,10 5 3 16,9 1 1-16,15-2-7 15,16 1-1-15,4 1-10 16,18 0 0-16,44-3-1 15,27-1 3-15,23-9-15 16,11-5-24-16,-2-2-13 16</inkml:trace>
  <inkml:trace contextRef="#ctx0" brushRef="#br1" timeOffset="1.69113E6">10595 5932 119 0,'0'0'157'0,"0"0"-88"16,0 0 26-16,0 0-26 15,-18-71-19-15,0 70-27 16,-3 1-23-16,-14 0-2 15,3 8 1-15,-3 9 1 16,4 1-7-16,8 5 5 16,14 3-2-16,9-1 3 15,0 2-13-15,27-2 2 16,32-5-11-16,15-6 13 16,14-4-3-16,3-10 7 15,-2 0 6-15,-1-10 0 16,-10-15 0-16,-10-4 6 0,-1-5-4 15,-6-6-1 1,-12-5 4-16,-5-4 2 0,-7-6-6 16,-1-5 17-16,-1-4-13 15,-8 8-3-15,-10 4 6 16,-10 15 17-16,-7 14 11 16,0 11-10-16,0 8 3 15,0 4-24-15,-7 0-5 16,-30 15-12-16,-11 12 10 15,-8 11 2-15,9 12 0 16,8 7 0-16,4 7 0 16,14 0-1-16,12 0 1 15,9-7-13-15,0-11-8 0,22-11-6 16,9-7 21-16,-6-13 5 16,1-5 1-16,-2-7-4 15,6-3-3-15,5 0 6 16,5-17 2-16,-4-4 2 15,0-4-3-15,-1-3 0 16,-9 3 0-16,-7 6 0 16,-7 4 7-16,-5 8-4 15,-3 3-3-15,-4 4 0 16,0 0-10-16,0 7 4 16,0 5 5-16,-4 0-5 0,4-1 5 15,0 2 1-15,0-2 0 16,30-3 2-16,14-1-2 15,1-4-6-15,-1-3-4 16,-8 0 2-16,-6 0-8 16,-4-11-6-16,-6-2 4 15,-2-2 12-15,-7 3-5 16,-10 5 11-16,-1 0 9 16,0 5 5-16,0 2-6 15,0 0-8-15,0 0-1 16,0 3-9-16,-1 8 10 15,-10 3 0-15,11-1 9 16,0-1-6-16,20-1-3 16,27-3 0-16,19-4 6 0,4 1-2 15,-7-5 6 1,-7 0-5-16,-24 0-4 0,-14-11 13 16,-10 0-7-16,-8-3-5 15,0-3 21-15,-18 3-9 16,-31 3-14-16,-8 2 11 15,-14 0-11-15,9 6-3 16,13 0 0-16,17 2-8 16,19 1 10-16,8 0-12 15,5 0-4-15,0 0-14 16,14 0-13-16,39 0 42 16,15 0 0-16,17 0-3 0,2 4-22 15,-4-3-29 1,-7 7 13-16,-5-2 18 0,-13 0 18 15,-11 5 7 1,-14 0 0-16,-15-1 4 0,-9 0 4 16,-9 1-1-16,0-3 0 15,0-2 9-15,-18 0 18 16,-12-1 4-16,-1-5-12 16,3 0-10-16,2 0-4 15,12 0 9-15,2-7-14 16,12-3 1-16,0-5 5 15,8-2 2-15,33 1-14 16,13-3 4-16,4 4-1 16,8-5-3-16,-5 8 10 15,-4 4-6-15,-8 2 4 0,-13 4 14 16,-6 2-14-16,-10 0 13 16,-4 0-10-16,-10 8-6 15,-6 3 3-15,0-2-1 16,0 3-3-16,-28 1-5 15,-28 0-2-15,-12-3-21 16,-11-1-47-16,3-8-53 16,-1-1-223-16</inkml:trace>
  <inkml:trace contextRef="#ctx0" brushRef="#br1" timeOffset="1.69154E6">11035 5648 404 0,'0'0'20'0,"0"0"16"15,0 0 32-15,0 0-29 16,0 0-25-16,0 0 14 15,221-3-2-15,-150-5 2 16,-7 3-13-16,-4 0-11 16,-1 1 1-16,-7-3-10 15,-5 3-15-15,-8 0-50 16,-4-2-79-16</inkml:trace>
  <inkml:trace contextRef="#ctx0" brushRef="#br1" timeOffset="1.69133E6">11873 5634 508 0,'0'0'27'0,"0"0"8"15,0 0 12-15,0 0-36 16,0 0-11-16,0 0 0 16,-4-7-28-16,-14 7-38 15,-15 0-60-15,-17 0-21 16</inkml:trace>
  <inkml:trace contextRef="#ctx0" brushRef="#br1" timeOffset="1.6983E6">6072 7803 324 0,'0'0'14'15,"0"0"-12"-15,0 0-2 16,0 0 0-16,0 0-14 16,0 0 9-16,0 0 5 15,0 4 25-15,0-4 21 16,0-4-25-16,0-6-2 16,0-1-4-16,0-2 5 15,-4-6 0-15,1 1-18 16,3-7 0-16,0 2 0 15,0 2-2-15,0-1 1 16,3 8 3-16,15 1-1 0,0 4-3 16,5 6 0-1,2-1 0-15,1 4 0 0,7 0-2 16,11 15-2 0,8 6 0-16,1 11 4 0,-6 7 1 15,-8 0-1-15,-13-1 4 16,-16-3-4-16,-10-6 0 15,0-4 0-15,0-7 2 16,-10 0 8-16,-12-8-7 16,-2-3 2-16,-4-3 17 15,0-4-7-15,-6 0-5 16,5-11 0-16,8-6-10 16,9-11-5-16,7-4-10 15,5-5 9-15,0-4 0 16,35 7 11-16,4 2-6 0,6 12 2 15,-5 7 0-15,1 5-1 16,-2 8-2-16,8 0-12 16,-2 0 12-16,1 8 2 15,-10 5 10-15,-7 1-10 16,-11 3-5-16,-14 0 5 16,-4-4 0-16,0 2-5 15,-7-5 7-15,-17-3-2 16,-5-3 1-16,5-4 3 15,2 0 7-15,6-4-11 16,10-13-1-16,6-7-27 16,0-5 6-16,26-3 15 15,10 3 3-15,12 4 4 16,-4 3 3-16,3 8 1 0,4 7 0 16,2 6 2-16,5 1 0 15,1 4 1-15,-5 14 14 16,-5 4-13-16,-10-1-7 15,-9 4 0-15,-12 0 4 16,-5-2-4-16,-9-1 1 16,-4-3 0-16,0 1-2 15,0-11-2-15,0 0-23 16,-4-5-41-16,-12-4-76 16</inkml:trace>
  <inkml:trace contextRef="#ctx0" brushRef="#br1" timeOffset="1.69862E6">7334 7562 320 0,'0'0'1'16,"0"0"40"-16,56 71-6 15,-27-41-19-15,1 3-6 16,-4-1 2-16,-1-2-4 15,-7-9 8-15,-2-3 7 16,-4-13-2-16,-6-4 10 0,-3-1-17 16,-3 0 44-1,12 0-1-15,11-17 13 0,1-11-47 16,6-2-18-16,-9-8-4 16,2 0 1-16,0-5-2 15,-10-6-24-15,5-3-1 16,-4 7-27-16,-2 8 18 15,6 8-26-15,5 14-55 16,7 9-62-16</inkml:trace>
  <inkml:trace contextRef="#ctx0" brushRef="#br1" timeOffset="1.69884E6">8564 7377 660 0,'0'0'9'15,"0"0"8"-15,0 0-2 16,0 0-15-16,0 0-20 16,0 0-32-16,28 8 9 15,-8 8-44-15,-8 1-47 16,-1 4-119-16</inkml:trace>
  <inkml:trace contextRef="#ctx0" brushRef="#br1" timeOffset="1.69902E6">8642 7718 595 0,'0'0'18'0,"0"0"-1"0,0 0 23 15,0 0-37-15,0 0-3 16,0 0-17-16,-4 0-57 16,4 0-58-16,12-6-57 15</inkml:trace>
  <inkml:trace contextRef="#ctx0" brushRef="#br1" timeOffset="1.69985E6">10214 7325 349 0,'0'0'54'0,"0"0"-11"16,0 0 9-16,0 0-48 16,0 0-4-16,124-73-2 0,-45 63 2 15,-4 2 0-15,-3 5-5 16,-4 3-2-16,3 0 7 16,-9 0 0-16,-6 15-6 15,-9 1 6-15,-14 2-1 16,-20 5-4-16,-2-1 5 15,-11 1 3-15,0-3 3 16,0-3 3-16,0-1-4 16,0-6 1-16,8 0 0 15,4-5-2-15,10-1-5 16,15-1 1-16,17-3-5 16,8 0-11-16,-1-18-53 0,-16-7-75 15</inkml:trace>
  <inkml:trace contextRef="#ctx0" brushRef="#br1" timeOffset="1.69954E6">10455 6975 472 0,'0'0'9'0,"0"0"-7"16,0 0 30-16,0 0-6 15,0 0-26-15,0 0-6 16,-6 32 6-16,6 8 7 16,0 12 9-16,0 8 1 15,0-2-7-15,0 5-2 0,0-6-7 16,10-4-1-16,2-8 2 15,0-9-2-15,-3-11-2 16,2-10-12-16,-3-7-22 16,-4-7-21-16,1-1-22 15,-5 0-72-15,0-1 89 16</inkml:trace>
  <inkml:trace contextRef="#ctx0" brushRef="#br1" timeOffset="1.70092E6">11005 7132 98 0,'0'0'361'0,"0"0"-352"16,0 0-8-16,0 0-2 15,0 0-5-15,0 0 5 16,194 13 1-16,-126 5-11 15,-8 2 1-15,-10 3 4 16,-1 8 0-16,-13-2 6 0,-6 3 0 16,-9-1 4-1,-10 0-2-15,-11-5-2 0,0-5 0 16,0-6 0-16,0-4 9 16,-6-9 4-16,-20-2 11 15,-1 0-2-15,0 0 0 16,-2-7-12-16,9-11 1 15,13-6-11-15,7-1-3 16,0 0-18-16,0 0-4 16,38 0 8-16,4 6-8 15,2 7 13-15,-3 6 12 16,-13 3-2-16,0 3-2 16,-7 0 4-16,2 10 4 15,-5 5 4-15,-5 1-3 0,-5 5 3 16,-8-6-7-16,0-2 5 15,0-6-5-15,0-3 3 16,0-3-2-16,-8-1 5 16,-5 0-7-16,5-8-4 15,8-9-26-15,0-3-9 16,0-5-28-16,33 2 23 16,-1 5 35-16,5 1 9 15,-10 3 15-15,-14 10-4 16,1 3 18-16,-3 1-28 15,-5 0 9-15,6 0-8 16,-3 12 13-16,6 5 9 16,-3-1-12-16,2 5 1 0,4-4 2 15,4-1-1 1,4-1-9-16,6-5 9 0,3-2-9 16,-10-5 7-16,0-3 22 15,0 0 2-15,10-11-5 16,-8-7-18-16,4-5-13 15,-16 1 8-15,-8-3-3 16,-7 4-5-16,0 4 0 16,0 2-9-16,0 4 2 15,-4 8 7-15,-10 3-4 16,-8 0-17-16,-4 3 12 16,-4 13 7-16,10 1 0 15,0-1-4-15,11 4 0 16,8 4 5-16,1-4-16 0,0-2-3 15,0 0-9-15,21-7 4 16,8-4 7-16,-4-6 18 16,2-1 11-16,10 0 8 15,2-8 6-15,5-10-3 16,4-3-15-16,-7-2 6 16,-1 1-3-16,-6-1 0 15,-9-2-8-15,-12 5-2 16,-7 3 0-16,-6 5 2 15,0 3 15-15,0 7-3 16,-19 2-14-16,-6 0 0 16,0 0-1-16,2 7-1 15,9 4-2-15,5 0-6 0,9 7 5 16,0-5-7-16,9 3-4 16,31 1 3-16,2 0 2 15,6-2 9-15,-4-3-2 16,-13-3 2-16,-16-2 0 15,-12-3 2-15,-3-2 0 16,0 1 8-16,0-3 6 16,-40 0 0-16,-26 0-7 15,-11 0-7-15,3-3-32 16,16-10-56-16,10-5-122 16</inkml:trace>
  <inkml:trace contextRef="#ctx0" brushRef="#br1" timeOffset="1.70143E6">12754 6859 30 0,'0'0'372'0,"0"0"-372"16,0 0 8-16,0 0 43 15,0 85-13-15,0-43-11 16,0 4-5-16,0 0-4 15,0 3-10-15,7-8-1 0,1-8-5 16,1-8 1-16,-7-9-1 16,2-12-4-16,-1-1 2 15,2-3-10-15,-1 0 0 16,-2-4-1-16,5-11-18 16,2-9-25-16,0 7 27 15,1-2 14-15,-7 9 5 16,1 6 8-16,-4 4 15 15,0 0-15-15,0 0 0 16,0 12 0-16,0 3 13 16,0 1-3-16,0-3 7 15,18 1-3-15,2-3 4 16,-2-6-7-16,-1-1 20 16,-5-4 2-16,-11 0-12 0,-1 0 16 15,5 0-1 1,2-4 2-16,-7-8-25 0,0-9-13 15,0 1-2-15,0-3-11 16,0 0-8-16,-13 1 7 16,1 5 3-16,7-1-8 15,5-1-15-15,0-1-7 16,8-5-28-16,33-3-30 16,18-2 12-16</inkml:trace>
  <inkml:trace contextRef="#ctx0" brushRef="#br1" timeOffset="1.70185E6">13115 6935 449 0,'0'0'21'0,"0"0"36"16,0 0-7-16,0 0-46 16,0 0-2-16,232-31 9 15,-160 24-6-15,-6-3-5 0,-3 0-29 16,-5-2-81-1,-10-5-296-15</inkml:trace>
  <inkml:trace contextRef="#ctx0" brushRef="#br1" timeOffset="1.70168E6">13410 6700 356 0,'0'0'12'0,"0"0"-10"15,0 0 54-15,0 0-13 16,-24 92 0-16,12-53-8 16,3 5 3-16,-3 0-19 15,6 1-5-15,-3 4-7 16,6-4-4-16,3-6-2 15,0-9-1-15,0-9 0 16,0-9 0-16,7-4 8 16,4-4-6-16,9-4-2 15,-1 0-1-15,8 0-6 16,2-13-42-16,-11-12-83 16,-13-3-111-16</inkml:trace>
  <inkml:trace contextRef="#ctx0" brushRef="#br2" timeOffset="1.76367E6">6388 9167 187 0,'0'0'162'15,"0"0"-149"-15,0 0 31 0,0 0 6 16,0 0-26-16,0 0 1 15,0 0-6 1,0 0-9-16,0-21 2 0,0 21 8 16,0 0-12-16,0 0-7 15,0 0-1-15,0 4-2 16,10 16 2-16,6 12 13 16,-4 7 1-16,-3 2-14 15,0-1 9-15,1 0-9 16,-1-6-1-16,-9-6 1 15,0-3 2-15,0-6 3 16,0-6-5-16,0-8-5 16,0-1-5-16,0-4 5 15,0 0 10-15,-13-9-1 16,-5-12-4-16,3-10-3 0,8-2-5 16,7-1 5-1,0-6-7-15,0-2 3 0,18 6 4 16,8 8 3-16,-4 10 0 15,-4 11 0-15,5 3 0 16,-2 4-9-16,9 0 8 16,2 12-7-16,5 6 2 15,-1 7 6-15,-1-1 7 16,-14 3-6-16,-11-5-1 16,-10-4-6-16,0-4-11 15,-6 1 11-15,-25-6 6 16,-4-4 1-16,9-2 8 15,0-3 8-15,8-3-9 0,14-15 1 16,4-5-9 0,4-6-3-16,40-8-7 0,12 3 5 15,-1 1-1-15,-7 8 5 16,-9 7 2-16,-2 10 3 16,-10 8-2-16,-1 0 2 15,4 5 1-15,2 13 9 16,-4 3 2-16,6 8 2 15,2 0-11-15,0 4-5 16,13-2-2-16,0-1-4 16,12 2-7-16,-2-4-30 15,3-3-20-15,-6-8-19 16,-6-10-21-16,-6-7 17 16</inkml:trace>
  <inkml:trace contextRef="#ctx0" brushRef="#br2" timeOffset="1.76404E6">7674 9333 250 0,'0'0'74'0,"0"-78"-23"15,0 42 9-15,-18 5-46 16,-12 10 24-16,-6 10 10 16,-13 6-31-16,-13 5-14 15,-9 8 4-15,-5 13-6 16,10 2-1-16,5 0 0 16,19 3 0-16,12-2 2 15,12-2-2-15,18-1 0 16,0-2-2-16,10 0 2 0,43-9-11 15,9-5 11-15,8-5 3 16,-4 0-3-16,-11-8-10 16,-7-9 10-16,-12-3-4 15,-5-2 4-15,-10-3 0 16,2 2 0-16,-13 7 0 16,-2 6 3-16,-8 3 11 15,0 7 2-15,0 0-11 16,0 2-5-16,0 13 0 15,-17 3 8-15,-1 3-1 16,9 3-7-16,9-2 1 16,0 2-1-16,3 1-10 15,26 0-61-15,2-5-13 16,-11-9-77-16</inkml:trace>
  <inkml:trace contextRef="#ctx0" brushRef="#br2" timeOffset="1.76493E6">7706 9213 305 0,'0'0'22'0,"0"0"-22"16,0 0 44-16,0 0-8 15,0 0-20-15,79 78 10 16,-66-54-19-16,1-4-4 15,-10 2-3-15,-4-4 2 0,0-3 13 16,-4-4-4-16,-14-5-2 16,4 1-6-16,-1-7 10 15,0 0 6-15,3-7-1 16,10-10-15-16,2-6 3 16,0-2-8-16,20-4 2 15,22 2-2-15,-5 6 2 16,-12 8 0-16,-2 3 0 15,-9 9-3-15,-2 1 3 16,1 0 0-16,5 0-2 16,-7 14 2-16,6 0 5 15,-4 3-1-15,1 1 5 16,3-5-8-16,-4 3 0 16,10-3-1-16,-2-5-1 0,6 0-9 15,1-3 0 1,-1-5-12-16,-2 0 15 0,6 0-11 15,-4-16 11-15,3-2-2 16,-7-2 2-16,-9-3 5 16,2-2 1-16,-7 1 2 15,-9 2 2-15,0 9-1 16,0 5 0-16,0 5 15 16,0 3-6-16,0 0-11 15,0 0-3-15,0 8 3 16,-9 6 3-16,9 1-3 15,0-3 1-15,0 3-1 0,32-2 2 16,18-3-2-16,10-4-3 16,-13-3 3-1,-9-1 0-15,-18-2 0 0,-1 0-4 16,-8-7 3-16,6-10 1 16,-16 1 0-16,-1 0 5 15,0-4-5-15,0 6 0 16,0 2 0-16,0 4 1 15,0 5 1-15,0 3 2 16,0 3-4-16,0 17-3 16,0 14 3-16,0 15 7 15,0 11 7-15,8 13 10 16,26 1-5-16,-5 3-16 0,-8-9-3 16,-2-8 0-1,-19-8 3-15,0-14-3 0,0-11 0 16,-22-9 3-16,-5-7 18 15,3-9 11-15,-6-2 9 16,-7 0-5-16,9-2-22 16,-1-14-9-16,9-9-5 15,5-2-47-15,12-9 14 16,3 1-20-16,0-5-44 16,21-1-53-16</inkml:trace>
  <inkml:trace contextRef="#ctx0" brushRef="#br2" timeOffset="1.76519E6">9015 9322 494 0,'0'0'53'15,"0"0"-49"-15,0 0 6 16,0 0 10-16,201-13-18 16,-100 2 4-16,0 1-2 15,-10-1-3-15,-9 3-1 0,-10-2-2 16,-5-1-34 0,-13-2-19-16,-7 1-77 0</inkml:trace>
  <inkml:trace contextRef="#ctx0" brushRef="#br2" timeOffset="1.76614E6">10099 9084 334 0,'0'0'34'0,"0"0"-7"15,-14 70 66-15,14-37-35 0,0-1-36 16,4 1-13-16,11-8-1 15,-3-1 2-15,-6-10-9 16,-3-3-1-16,-3-4-1 16,0-7 1-16,0 0 5 15,0 0 5-15,0 0 11 16,-8-16-10-16,8 0-5 16,0-8-4-16,0 0-2 15,35-3-2-15,4 3-8 16,-2 5 10-16,-1 10 0 15,-10 2-2-15,1 7 0 16,-1 0-5-16,-1 0 5 16,7 12 2-16,4 7 2 15,7 2 0-15,-11 1 4 16,-5-2-5-16,-14-5 0 0,-13-5-2 16,0-6 1-16,0-1-4 15,-4-3 4-15,-17 0 6 16,-4 0 9-16,9-9-5 15,14-10-8-15,2-2 5 16,0-4-7-16,28 0 0 16,8 5 2-16,-1-3 2 15,-5 14 3-15,-12 1-4 16,-9 8 6-16,2 0-2 16,5 0-7-16,-2 0 3 15,12 15 0-15,-4-1 6 16,9 3-3-16,11 5 0 0,9-1-6 15,11-3 0-15,10 0-14 16,-4-4-30 0,-2-3-15-16,-10-5 45 0,-15-6-66 15,-9 0 39-15,-10-10-1 16,-6-8 25-16,-10-3 17 16,-6-3 10-16,0 1 20 15,0-2 1-15,-11 2-9 16,-15 6 10-16,-4 5-12 15,3 5 3-15,-14 6-11 16,-1 1-12-16,-2 1 0 16,-3 14-1-16,8-1-2 15,4 3 3-15,14-3 0 16,5-1 0-16,13 2-1 16,3-5 0-16,3 1 1 0,43-2-2 15,-1-2-1-15,4-7 1 16,-6 0-23-16,-6 0 16 15,1 0-18-15,-11-11 20 16,-1-1 0-16,-7-1 7 16,-10 2 0-16,0 6 2 15,0 2 12-15,-9 3 5 16,0 0-15-16,0 0 4 16,0 0-1-16,0 3-6 15,0 8 11-15,0 3-5 16,0 1-3-16,16-1 0 15,2 1-4-15,10-5-21 0,6 1-14 16,-12-4-14-16,-2-7-7 16,4 0-146-16</inkml:trace>
  <inkml:trace contextRef="#ctx0" brushRef="#br2" timeOffset="1.76704E6">11518 9110 295 0,'0'0'18'16,"0"0"51"-16,0 0-17 0,0 0-23 15,44 67-1 1,-20-46-6-16,-6-2-9 0,-1-4-5 16,-14-3-6-16,1-8-2 15,-4 0 2-15,0-3-1 16,0-1 2-16,0 0 11 15,-12 0 11-15,-1-11-18 16,8 0-1-16,5-8 1 16,0 1-7-16,6-2-2 15,24 2-1-15,-4 1 2 16,-8 9 1-16,-1 2 1 16,-8 6-1-16,0 0-2 0,5 0-2 15,-4 4 4 1,5 6 0-16,4 2 9 0,-1 4-5 15,4-3-3-15,9 1 1 16,-7-5 1-16,-3 0-3 16,-4-8-1-16,-4-1 1 15,2 0 6-15,7-1-6 16,3-13-6-16,3-5 5 16,-3-2-2-16,0 1-6 15,5-1-10-15,-9 2 19 16,-6 6-1-16,-1 4 2 15,-7 5-1-15,-2 1 1 16,-5 3-1-16,0 0-1 16,0 0-7-16,0 9 8 15,0 9 4-15,12 3 0 16,12 1-4-16,12-2 3 16,8 1-3-16,0-3-2 0,-8-7 2 15,-5-3 3-15,-9-2-3 16,0-6-10-16,-4 0 1 15,0-10 2-15,0-5-5 16,-1-3 9-16,1 1 0 16,0-1-1-16,-4 2 4 15,2 1 3-15,-7 7-3 16,0 4 0-16,-9 4 0 16,0 0 0-16,0 7-1 15,0 15 1-15,0 10 17 16,0 13-8-16,8 4 26 0,3 4-23 15,-8 5-8-15,-3-1-4 16,0-1 2-16,-13-6-4 16,-30-10 6-16,-12-13-6 15,5-12 4-15,-6-5 0 16,2-10 20-16,-2 0 24 16,7-7-12-16,18-11-9 15,12-9 14-15,15-10-20 16,4-7-10-16,12-7-1 15,43-5-8-15,7 2 5 16,7 5-11-16,-2 10 6 16,-16 11-20-16,-12 13 6 15,-13 11-62-15,-15 4-33 16,-11 0-194-16</inkml:trace>
  <inkml:trace contextRef="#ctx0" brushRef="#br1" timeOffset="764643.2454">3472 12143 19 0,'0'0'0'16,"0"0"6"-16,0 0 37 16,0 0-39-16,0 0-4 15,0 0-2-15,-36 0 1 16,24 0 1-16,3 0 1 15,-2 0-1-15,-1 0 0 16,-2 0-1-16,-2 0-5 16,-3 0-23-16</inkml:trace>
  <inkml:trace contextRef="#ctx0" brushRef="#br2" timeOffset="1.78603E6">7750 11630 208 0,'0'0'261'16,"0"0"-261"-16,0 0-35 0,0 0 35 15,236-17 0-15,-126 17 0 16,2 0-6-16,-3 0-19 16,-18 0-39-16,-17 0-14 15,-20 0-44-15</inkml:trace>
  <inkml:trace contextRef="#ctx0" brushRef="#br2" timeOffset="1.78583E6">8042 11411 366 0,'0'0'13'16,"0"0"-13"-16,0 0-1 16,0 0 1-16,0 0 9 15,0 0 8-15,-17 67 1 16,5-40 6-16,11 2-5 16,-7 6 3-16,8 2-2 15,0 1-5-15,0 6-9 16,14-6 7-16,16 0-7 15,0-6-4-15,2-5 3 16,4-4-4-16,7-5 3 0,-1-6 2 16,2-2-5-16,7-3-2 15,2-4 2-15,2-3-1 16,-1 0 0-16,-6-11-10 16,-8-4-14-16,-14 1-50 15,-17-6-123-15</inkml:trace>
  <inkml:trace contextRef="#ctx0" brushRef="#br2" timeOffset="1.78644E6">8650 11540 41 0,'0'0'66'15,"0"0"2"-15,0 0-31 0,0 0-6 16,0 0-25 0,-195-9 2-16,157 24 16 0,14 5-1 15,-2 0 4-15,14 0 0 16,6-2-7-16,6 1-13 16,0 0-2-16,18-2 1 15,18-1 0-15,1-3-6 16,5-5 0-16,-10-4 5 15,-6-4-4-15,-2 0 7 16,4 0 4-16,-8-9-1 16,6-9-4-16,-8-3-5 15,-1-3 0-15,-11-1-2 16,-6 0 0-16,0 8 0 16,0 6 5-16,0 7 9 15,0 4 9-15,0 0-10 16,0 0-13-16,0 0-3 15,0 10-1-15,0 4 4 0,0 2 1 16,13 2-1-16,18 0 0 16,12 0 0-16,12-2 0 15,10-4 0-15,-3-1-11 16,-12-9-16-16,-14-2-20 16,-12 0-2-16,-10-13-41 15</inkml:trace>
  <inkml:trace contextRef="#ctx0" brushRef="#br2" timeOffset="1.7867E6">8962 11330 423 0,'0'0'11'16,"0"0"-11"-16,0 0 0 15,0 0 22-15,0 0 3 16,15 92-3-16,6-54-18 15,2 4 5-15,2-3-5 16,1 4-3-16,-8-7 7 16,-3-8-8-16,-12-3 2 15,-3-10-8-15,0-8 3 16,0-3-13-16,0-4-10 16,0 0 6-16,0-12-5 15,0-13-149-15</inkml:trace>
  <inkml:trace contextRef="#ctx0" brushRef="#br2" timeOffset="1.78743E6">9263 11387 212 0,'0'0'56'0,"0"0"-39"16,0 0 4-16,0 0 15 16,0 0-12-16,-100 73-9 15,71-44-8-15,3 2-5 16,13-5 2-16,5 4 0 15,8-5 2-15,0-6-6 16,0-2-6-16,27-6 6 16,11 0 0-16,15-11 0 0,9 0-1 15,5-4-4 1,5-12-3-16,-5-4-12 0,-16-4-19 16,-10-1 0-16,-15 1 30 15,-13-2 6-15,-6 2 3 16,-7 6 5-16,0 0 8 15,0 13 28-15,-10 4 5 16,-12 1-24-16,-4 0-21 16,2 10-1-16,-6 4 5 15,11 4-2-15,7 3 10 16,2-2 0-16,10 2 0 16,0-2-6-16,0-1-4 15,18-4-1-15,11-3-2 16,13-4 0-16,8-7 0 15,9 0 2-15,6-3-2 0,9-15 5 16,-7-6-3-16,-2 0-2 16,-9-2 5-16,-13-2 0 15,-9-1 3-15,-15 2-2 16,-13 5 2-16,-6 3-5 16,0 10 10-16,0 4-2 15,0 2 14-15,-18 3-25 16,-4 0-3-16,-4 0-1 15,8 11 3-15,4-1-3 16,10 1 4-16,4 0-14 16,0 0-9-16,10 1 10 15,23 0 0-15,11 1 2 0,3-1-5 16,9 1-4-16,-3 2-2 16,-3-3 12-16,-9 1-8 15,-12-2-15-15,-11-6 31 16,-9-1 2-16,-9 0 3 15,0-3 15-15,0 5 24 16,-9-1-4-16,-29 4 2 16,0-1-19-16,-6 0 2 15,-4-1-20-15,4-1-3 16,-1-2 0-16,1-3-29 16,0 1-77-16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59:54.0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2779 501 424 0,'0'0'10'16,"0"0"1"-16,0 0 43 0,0 0-5 16,0 0-10-1,0 0 2-15,-62 0-12 0,62 0-9 16,0 0-2-16,0 0-7 15,0 0 4-15,0 0-3 16,0 0-6-16,0 0 1 16,-1 0 1-16,-12 1-6 15,3 12-1-15,-10 8-1 16,10 12 0-16,-2 6 1 16,5-1 4-16,4 1-5 15,-6-7 2-15,8-5-2 16,-4-3 0-16,5-3-1 15,0-8 1-15,0 3 0 16,0-5-1-16,0-3-8 16,0 0-13-16,0-2-30 15,0 5-52-15,0-3-116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56:35.00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1928-768 428 0,'0'0'22'0,"0"0"-20"16,0 0 25-16,0 0 23 15,0 0-37-15,0 0 8 16,0 0-3-16,0 0-7 16,0-12 1-16,0 12 11 0,0 0-9 15,0 0 4-15,0 0-3 16,0 0 0-16,0 0-2 16,0 0-5-16,0 0-4 15,0 0 4-15,0 0-8 16,0 11-6-16,-7 10 6 15,7 7 5-15,0 0-5 16,0 3 1-16,-5 1-1 16,4-8 1-16,-7 1 0 15,-1 0-1-15,6-6 0 16,-3-4-1-16,2-1-1 16,-4-5 0-16,8-3-24 15,0-1-24-15,0 0-41 0,0-4-97 16</inkml:trace>
  <inkml:trace contextRef="#ctx0" brushRef="#br0" timeOffset="1.08709E6">4517 764 157 0,'0'0'11'0,"0"0"-9"16,0 0 28-16,0 0 5 15,0 0-20-15,0 0 20 16,-3-33 4-16,3 27-8 16,0 6 2-16,0-4 8 0,0 3-8 15,0 1-1 1,0-1-13-16,0-2 2 0,0 3 3 16,0 0-7-16,0 0-3 15,0 0-3-15,0 0-8 16,0 0-3-16,0 0-4 15,9 15-9-15,25 7 13 16,6 6 3-16,5 1 0 16,-6-1-3-16,5-6 1 15,-7 2-1-15,-10-6 2 16,-6-4 2-16,-13-7-4 16,-4-1 0-16,-4-6 0 15,0 0 1-15,0 0-1 0,0 0 7 16,0 0 1-1,-12 0 4-15,-18-14-12 0,3-6-4 16,-4 0 2-16,3 0 2 16,8-5-1-16,6 1 2 15,5 3-4-15,9 1 0 16,0 5 3-16,0 6-2 16,5 4-1-16,13 5-3 15,6 0 2-15,8 0 0 16,4 5-3-16,-4 7 4 15,-2 7-3-15,-7-4 6 16,-9 0-3-16,-7-1-4 16,-2-3 6-16,-5-4 0 15,0-3-2-15,0-4 1 0,0 3 2 16,0-3 5-16,0 0 4 16,0-3 18-16,-8-12-27 15,-10-3-2-15,7-6 1 16,7-7 1-16,4 6-2 15,0-4 2-15,0 8 1 16,18 4-1-16,5 6-4 16,-5 7-5-16,7 3 8 15,0 1-3-15,9 0-3 16,3 0 4-16,2 12 3 16,3 2 4-16,-1 5 0 15,-4 1-2-15,-6-6 1 16,0 1-3-16,-10-1 2 15,-6-1-1-15,-1-4 4 0,-2 0-5 16,-5-3 2-16,4 0 2 16,1-2-3-16,-6 0-2 15,2 1 1-15,-2 5-4 16,4-3-46-16,-4 0-91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52:43.44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24 480 0,'0'0'11'0,"0"0"29"16,0 0-4-16,0 0-17 15,0 0-8-15,257-5 61 16,-165 0-63-16,-3 4-6 15,-13-4-3-15,-14 5-3 16,-17-4-45-16,-19 4-56 16,-18-2-52-16,-8-3-190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8:26.96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-4041 396 120 0,'0'0'19'0,"0"0"30"16,0 0 15-16,0 0-4 16,0 0-36-16,0 0-24 15,0 0-5-15,0 0-50 16,0 0-120-16</inkml:trace>
  <inkml:trace contextRef="#ctx0" brushRef="#br1" timeOffset="1.56692E6">-4372 400 61 0,'0'0'178'0,"0"0"-154"0,0 0-13 15,0 0-2-15,0 0 3 16,0 0-11-16,0 0 2 16,0 0-2-16,0 0 1 15,0 0 10-15,0 0 23 16,0 0-14-16,0 0 6 16,0 0 0-16,0 0-2 15,0 0-6-15,0 0-5 16,0 0-5-16,0 0-1 15,0 0-4-15,0 0 4 16,0 0-7-16,0 0 0 16,0-4-1-16,0 0 3 15,0-3 1-15,0 0-3 16,0 5-1-16,8-5 3 16,4-1-2-16,7 1-1 0,7 0-1 15,1-2-1-15,-1 3 1 16,0 2 0-16,2 0-3 15,3 0 4-15,-4 2 0 16,-4 2 0-16,1 0-7 16,-6 0 6-16,2 4-4 15,-2 12 1-15,-6 2 3 16,-8 4 1-16,-4 2 0 16,0-1 0-16,-4 2 2 15,-26-2-2-15,-8-2 0 16,-5-2 1-16,3-4 4 15,8 0-3-15,6-7-1 0,19-4 1 16,2 1-2-16,5-5 1 16,0 0 6-16,0 0-6 15,0-3 7-15,0-10-8 16,20-5-1-16,21-2-1 16,8-3 2-16,7 3 0 15,-1 3 0-15,-11 0 0 16,-3 8 0-16,-10 2 0 15,-5 3-3-15,1 4 1 16,-1 0-2-16,-5 1-1 16,-6 12 5-16,-1 2-4 15,-14 3 0-15,0 0 4 16,-2 2 0-16,-32-1 0 0,-3-1 2 16,1-5-1-1,3 3 0-15,10-11 0 0,9-1-1 16,10-1 0-16,4-3 12 15,0 0-11-15,0 0 0 16,8-12-1-16,25-7-17 16,6 2 17-16,2-4 0 15,1 5 0-15,-4 2 1 16,0 4 1-16,-14 1 2 16,-7 5 0-16,-5 4-2 15,-3 0-1-15,-4 0 1 16,1 8-2-16,-2 8 4 0,-4 5 3 15,0 3 1-15,-10-2 1 16,-22 2 1-16,-3-1-2 16,-4 0-3-16,-2 0 9 15,-2 1-10-15,7 0 0 16,9-6-1-16,9-6-1 16,9-4-2-16,6 0-7 15,3-1-46-15,0-1-21 16,0 0-97-16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5:21.3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4389 4360 556 0,'0'0'9'16,"0"0"0"-16,0 0 28 16,0 0-23-16,0 0-9 15,0 0-5-15,231-30 1 16,-151 20 0-16,0 5-1 16,-5-4-1-16,-9 5-22 15,-19-3-66-15,-23 4-75 16,-22 1-191-16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7.1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97 117 242 0,'0'0'287'0,"0"0"-241"15,0 0-12-15,0 0 20 0,0 0-36 16,0 0-6-16,0 0-5 16,40-18 10-16,-13 37 12 15,9 13 1-15,-5 9-10 16,3 12 0-16,-5 5-7 15,9 4-5-15,-2 1-3 16,5-5-4-16,-2-12-1 16,-8-6 1-16,-9-10-1 15,-8-8-6-15,-6-12-6 16,-8-3-1-16,0-3 2 16,0-4-12-16,0 0-8 15,0-4-10-15,-38-10-81 16,-17-4-43-16,-7-6 81 15,-9-1 61-15,0 0-3 0,4-3 26 16,5 7 97-16,19 6-16 16,8 2-7-16,17 2-40 15,16 6 13-15,2-4-4 16,0-2-31-16,39-3-12 16,20-1-1-16,16-2 1 15,9-2 0-15,2 1 0 16,-1 2 0-16,-3 0 0 15,-16 3-1-15,-23 6 1 16,-10 3 0-16,-10 4-4 16,-10 0 0-16,-4 0-1 15,-4 15 5-15,4-2 4 16,-9 4 2-16,5-1-3 0,-2-1 1 16,3-2-4-16,6-2 1 15,3-4-1-15,-1-4 1 16,11 1-1-16,10-4 0 15,9 0 0-15,10 0 2 16,4-12-2-16,-4-5-1 16,-5-3-7-16,-11 0 5 15,-16-1 1-15,-11 1 1 16,-8 3 1-16,-3 6 0 16,0 4 15-16,0 4 3 15,0 3-5-15,0 0-13 0,0 0-3 16,0 3-3-1,0 7 3-15,0 2 3 0,0 1-1 16,0-1-1 0,23-1 1-16,8 2 1 0,18-6-3 15,7 2-24-15,-6-8-4 16,9-1-17-16,-11 0-32 16,-12-14-4-16,-15-2 24 15,-16-6 43-15,-5-3 17 16,0-4 42-16,-26-1-10 15,-2-11 8-15,-7 0 24 16,8-3 15-16,1 7-69 0,8 14 40 16,9 9-6-1,6 11-10-15,-2 3-6 0,4 0-28 16,-4 3-1-16,0 22 1 16,5 14 1-16,0 15 6 15,0 8 0-15,28 6-2 16,8 6-1-16,3 3-2 15,2-4-1-15,-8-2-1 16,-10-12-4-16,-5-7-9 16,-12-15-3-16,-6-12 15 15,0-13-2-15,0-7 3 16,0-5 0-16,0 0 22 16,-22-10-7-16,-6-13-9 15,-2-6-6-15,12-8 2 16,7-10-2-16,11-6 0 15,0-3-1-15,0 2 0 16,19 10 1-16,12 8 2 0,10 14-1 16,2 7-2-16,2 5 3 15,3 7-2-15,5 3 6 16,-7 0-3-16,-1 0-3 16,-12 9 10-16,-15 7-9 15,-13-5-1-15,-5 3 0 16,0 3 0-16,-30 1 0 15,-14-8-4-15,3 5-7 16,-3-10-16-16,-4-4-38 16,7-1-71-16,5-6-121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5:27.8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3897 5834 206 0,'0'0'0'16,"204"-30"-74"-16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5:26.78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3249 6271 363 0,'0'0'0'0,"0"0"-1"15,0 0 1-15,0 0 0 16,0 0-2-16,0 0-7 16,0 0 8-16,-84-61-21 15,76 57 6-15,3 0-21 16,-4-2 10-16,0 4-1 15,3-1-62-15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14:55.1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28 0 122 0,'0'0'20'0,"0"0"-20"15,0 0 2-15,0 0 11 16,0 0 0-16,0 0 5 16,0 0 5-16,-18 7-1 15,13-4 1-15,1-2-10 16,4 2 0-16,-2-3 3 15,2 0-3-15,0 0-1 16,0 0 8-16,0 0 0 16,0 0-4-16,0 0 5 15,0 3-6-15,0-3-1 0,0 0 3 16,0 0-5-16,0 0-2 16,0 0-5-16,0 0-2 15,0 0 1-15,0 0-3 16,0 0 0-16,0 0 4 15,0 1 1-15,2 2 4 16,15-3 0-16,-7 1-5 16,8 1 1-16,2-2 5 15,-2 0-2-15,2 0-1 16,4 0-4-16,-4 0 0 16,-2 0-2-16,0 0 3 15,-1 0-4-15,1 0 4 16,-5 0-2-16,4 0 0 15,-3 0-3-15,4 0 6 16,0 0-3-16,0-2-3 0,-3 1 0 16,0 1 1-16,-3-3 0 15,-6 2-1-15,-6 1 0 16,0 0 0-16,0 0 0 16,0 0 2-16,0 0-2 15,0 0 0-15,0 0 0 16,4 0 1-16,0 0 0 15,1 0 2-15,-4 0 3 16,-1 0-6-16,5 0 4 16,-2 0-1-16,6 0-2 15,-2 0 3-15,-1 0 2 16,2 4-6-16,-4-1 3 0,2 3-2 16,-1-1 1-16,3 1 7 15,-7 0-2-15,4 2-6 16,-5-3 13-16,0 6-8 15,4 2-3-15,-4-1 4 16,0 1-3-16,0 2 0 16,0-3 6-16,0 4-10 15,0-3 2-15,0 3 1 16,3 1 3-16,-3-5-5 16,5 0-1-16,-2-1 3 15,1-1 1-15,-4 5-4 16,5-6 0-16,-4 7 0 15,4-3 4-15,-5-1-3 0,3 3 4 16,1-3-5-16,1 1 2 16,1-1 4-16,-3-2-4 15,2 5 3-15,-1-4-3 16,-2 0 5-16,2 6-4 16,-4 0 3-16,8-2-4 15,-4 3 4-15,4-5-5 16,-7 0 1-16,4-2-2 15,-1 1 6-15,-1-2-6 16,2 4 2-16,-3-1 0 16,-2 3 0-16,4-3 5 15,1-1-2-15,-2-2-2 16,-3 4 0-16,4-2-3 0,-2 0 1 16,2 5 0-16,1-4 8 15,-5 4-9-15,0-2 14 16,0-2-9-16,0 2-1 15,3-2-4-15,-3 3 4 16,0 0-1-16,4 1-1 16,-2 0 0-16,-2-1 8 15,4 1-9-15,-4 3-1 16,6 0 2-16,-6-4 4 16,6 0 4-16,-2 2-10 15,0-1 1-15,1 3 1 16,-5-2 3-16,1-4 6 15,4 6-10-15,-5 0 0 16,0 0 1-16,3 0 4 0,6 0-3 16,-3 4-1-16,1-3 0 15,4-3 1-15,1 6-3 16,-3-2 0-16,3 1 5 16,-1 0 0-16,-4-2-4 15,-1 0 2-15,11 1-1 16,-9 2-2-16,5-3 3 15,2 1 5-15,-1-2-7 16,10 2-1-16,-6-1 1 16,-4 3-1-16,9 1 0 15,-5-2 1-15,0 1 0 16,0 4 2-16,-6-3-3 0,-3-4 1 16,3 4 2-1,-1-1-2-15,-3-2-1 0,2-2 2 16,-5 2-1-16,2-7-1 15,-5-2 0-15,2-2 0 16,2-1 6-16,-6-5-6 16,0-2 1-16,0-1-1 15,0-2 1-15,0 0-5 16,0 0 3-16,0 0-3 16,0 0-13-16,0 0-7 15,0 0-4-15,0 0-14 0,0-2-93 16,-19-12 22-1,-9-4-242-15</inkml:trace>
  <inkml:trace contextRef="#ctx0" brushRef="#br0" timeOffset="5991.8759">710 1802 197 0,'0'0'39'0,"0"0"-12"15,0 0 6-15,0 0-8 16,0 0 6-16,0 0 7 16,0 0-4-16,-66 7-8 15,66-7 6-15,0 0-1 16,-3 0-4-16,3 0-7 15,0 0-5-15,0 0-3 16,0 0 1-16,0 0 2 0,-5 0-8 16,4 0 0-1,1 0-6-15,0 0 1 0,-5 0 2 16,5 0-3-16,-4 0 4 16,1 0-5-16,3 0 1 15,0 0 4-15,0 0 4 16,0 0 1-16,0 0-2 15,0 0-5-15,0-7-2 16,7 4-1-16,17-4 0 16,7 2 2-16,-6-5-2 15,12 5 1-15,-7 1-1 16,-4-1-1-16,-4-1-1 0,-11 5 4 16,-4-3 1-1,-5 3-3-15,-2 1 1 0,0 0-4 16,0 0 7-16,0 0-8 15,0 0 8-15,0 0-4 16,0 0 2-16,0 0 0 16,0 0 7-16,0 0 4 15,0 0 1-15,0-4-3 16,0 2-3-16,0-4-8 16,-2-1 0-16,-10 2 8 15,-1-2-6-15,2-3 1 16,-8 2 6-16,0-5-5 15,4 2 1-15,-3-5-4 16,7 1-1-16,-4 1-1 16,3 3 1-16,3 0 0 0,0 0 0 15,3 4 3 1,-2-3 1-16,4-1-3 0,-5 0 0 16,0 0-1-16,0-2 1 15,-3 2-2-15,6-5 2 16,-7 4-1-16,1-3 0 15,6 2-1-15,-1-4 1 16,2-1 0-16,1 3-1 16,2-4 1-16,2 3 0 15,-4-2-3-15,1-2-1 16,3 2-12-16,-5-7 7 16,1-3-7-16,4-3-32 15,0-5 33-15,-2 0-114 16,-3 7-19-16,-2 1-28 0</inkml:trace>
  <inkml:trace contextRef="#ctx0" brushRef="#br0" timeOffset="7170.557">396 673 107 0,'0'0'4'0,"0"0"64"15,0 0-68-15,0 0 68 16,0 0-58-16,0 0-7 16,-17-38 7-16,17 33-6 15,0-3-1-15,0-2 25 16,0 0-14-16,0-1-10 16,0-4 6-16,0-2 1 15,0-1 48-15,0-3-59 0,0 0 7 16,0 1-4-16,0-5 0 15,0-1-3-15,0 1 3 16,0 4-2-16,0 4 11 16,0 2 3-16,0 9 4 15,0 1 7-15,0-1-22 16,0 6 12-16,0-1-1 16,0-2-4-16,0 3-4 15,0 0 0-15,0 0 0 16,0 0 4-16,0 0-6 15,0 0 9-15,0 0-7 16,0 0 1-16,0 0-6 16,0 0-2-16,0 0-2 15,0 4 1-15,0 7 2 16,0 5-1-16,0-1 2 0,0 3 0 16,0 0 3-16,0-1 3 15,0 5-7-15,0-2 0 16,5 6 0-16,2-2 2 15,5 1-3-15,-1 1 4 16,-2-3-3-16,3 2 1 16,-1 0-1-16,4-2 0 15,-6 3 6-15,0-1-6 16,0-1 6-16,-3 1 2 16,2-2-6-16,-2 6 6 15,1 0-7-15,2 0 4 16,-7-2 0-16,4 2-6 0,-5-3 7 15,-1 1-6-15,5-2-1 16,-5 0 3-16,4-2 3 16,-1-1-5-16,-3 1 1 15,7-2-1-15,-7 0 0 16,4-1-1-16,1 5 4 16,-5-3-4-16,3 1 0 15,-3 0 5-15,4-4-5 16,-4 3 2-16,0 3-2 15,0-1-2-15,0-4 2 16,0 2 6-16,0-5-5 16,0 3-1-16,0-1-2 15,0-4 2-15,0 3 3 0,0-1 3 16,0-4-5-16,0-1-1 16,2 8 2-16,10-5 0 15,-6 3-1-15,6-2-1 16,-4-1 3-16,-4 3-3 15,2-2 1-15,2 0 2 16,-4-3 0-16,2-1-2 16,-6-1 0-16,8-1 0 15,-8-2-1-15,0 1 5 16,0-1-3-16,0-4 4 0,0 2-1 16,0-2-2-1,0-3-2-15,0 2-1 0,0-3 0 16,0 0 6-16,0 0-6 15,0 0-7-15,0 0-4 16,0 0-24-16,0 0-2 16,0 0-28-16,0-11-79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14:59.29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107 16 23 0,'0'0'66'0,"0"0"-4"15,0 0-12-15,0 0-7 16,0 0-14-16,0 0-10 16,0 0 0-16,-23-7 0 15,17 6-13-15,-2 1 7 16,4-3-7-16,-2 3 13 16,-2-1-4-16,-1-2-3 15,0 3-6-15,-3 0 0 16,1-1 1-16,7 1 0 15,1 0 2-15,-2 0 7 16,5 0-10-16,-1 0-1 16,1 0 1-16,0 0-5 0,0 0 2 15,0 0 0 1,0 0 6-16,0 0 5 0,0 0-8 16,0 0 1-16,0 0-1 15,0 0-4-15,0 0-1 16,0 0-1-16,0 0-1 15,0 0 1-15,0 0-4 16,0 0 4-16,0 0 3 16,0 5 0-16,0 2 2 15,0-2-4-15,0 2 3 16,0-2 5-16,0 6 1 16,0-6-7-16,0 3 4 15,0 3 0-15,0-4-1 0,0 5 1 16,0-1-1-16,0-1-1 15,0 0 5-15,0-1-9 16,0-1 6-16,0 0 1 16,0 3-1-16,0-1 3 15,0 1-6-15,0-1 1 16,0 1 1-16,0-4-5 16,0 4-1-16,0-4 6 15,0 4 0-15,0-6-5 16,0 1 5-16,0 1-3 15,0 0 1-15,0 3-2 16,0-2 3-16,0 2 1 16,0-1-2-16,0 0-3 15,0-2 5-15,0 0-1 0,0-1-3 16,0 2-1-16,0 1 5 16,1-1-6-16,-1 3 4 15,5-2 1-15,-5 3 3 16,0-5-4-16,0 3-3 15,0-2 0-15,0 3 0 16,0-1 6-16,0 1-6 16,0-1 5-16,0 2-5 15,3 0 0-15,-3 4 1 16,4-3 1-16,-4-1 6 0,0 2-9 16,5-3 7-1,-4 2 2-15,7-1-5 16,1 1 1-16,-7-2 4 0,5 4-2 15,-2-3-6-15,2-1 0 16,-2 0-1-16,1 1 5 16,-2 0-5-16,4 0 5 15,-6 1-2-15,2-2-2 16,1 0-1-16,-2-1 7 16,-3 6-6-16,6-3 2 15,-2 3 0-15,1-3-1 16,-2 2 2-16,-3 1 1 15,4 0-5-15,-1 3 6 16,2-1-3-16,-1-2 0 16,-4 1 2-16,0-5-3 0,0 4-2 15,2-3 1 1,2-1 0-16,-4 1 4 0,0-1-3 16,0 1-1-16,0 5-1 15,0 0 1-15,0 2 0 16,0-5 5-16,0 0-6 15,0-2 0-15,0 2 0 16,0 1 0-16,0 2 0 16,0 4 0-16,0-4 0 15,0-2 0-15,0-1 1 16,0-1-1-16,0 1 0 16,0 3 0-16,0 1 1 0,0 1-1 15,0-2 0 1,0 1 7-16,0-2-6 15,0 2-1-15,0 0 0 0,0 5 1 16,0-4 3-16,0 3-4 16,0-5 3-16,0-1-2 15,0 1 2-15,0-5-3 16,0 3 0-16,0 1 1 16,0 0-1-16,0-5 2 15,0-1-2-15,0-1 0 16,0 0 0-16,0 0 2 15,0 1-1-15,0-1 0 16,0-2-1-16,0-1 0 16,0 4 0-16,0-4 0 15,0 4 0-15,0 1 1 16,0 1-1-16,0-2 3 0,0-2-3 16,0-2 0-16,0-2-1 15,0-3 1-15,0 3-1 16,0-4 1-16,0 1 0 15,0-2 3-15,0 0-3 16,0 0 2-16,0 0 0 16,0 0-2-16,0 0 1 15,0 0 4-15,0 0-5 16,0 0 1-16,0 0 4 16,0 0-8-16,0 0 3 15,0 0-3-15,0 0-2 16,0 0-12-16,0 0-30 15,0 0-36-15,13-8-44 0,-7-5-203 16</inkml:trace>
  <inkml:trace contextRef="#ctx0" brushRef="#br0" timeOffset="-6111.5195">573-58 26 0,'0'0'29'15,"0"0"-10"-15,0 0-6 0,0 0-13 16,0 0 1-16,0 0-1 15,-206 13 36-15,192-13 10 16,2 0-15-16,6 0-4 16,-1 0-5-16,7 0-8 15,-5 0 1-15,1 0-15 16,4 0-2-16,-8 0 0 16,6 0 1-16,-2 0 1 15,-4 0 0-15,-2 0-1 16,-8 0-5-16,-5 0-11 15,-3 0 6-15,8 0 4 16,4 4 1-16,2-3 6 16,8-1 3-16,4 2-1 15,-3-2-2-15,3 0 0 0,0 0 1 16,0 0 3-16,0 0-2 16,-5 0 3-16,-1 2 0 15,-6-2-3-15,-2 4-2 16,-1-1 1-16,-6-1-1 15,3 4 1-15,0-5 2 16,1 2-2-16,10-2-1 16,1-1 19-16,6 0 2 15,0 0-9-15,0 0 0 16,0 0 0-16,0 0 7 16,0 0 4-16,0 0-3 15,0 0 5-15,0 0-15 16,0 0-10-16,0 0 0 0,0 0 4 15,0 0-3 1,0 0 0-16,0 0-1 0,0-1 0 16,0 1 1-16,0 0 0 15,0-3 1-15,0 3-2 16,0 0-2-16,0-1 1 16,-5 1 0-16,5 0 0 15,0 0 1-15,0 0-2 16,0 0 2-16,0 0-6 15,0 0 4-15,0 0-2 16,0 0 4-16,0 5 2 16,0 6 5-16,0 2 6 0,0 1-8 15,5 4 4 1,1 0 8-16,6 7-8 0,-5 0-5 16,-1-1 6-16,3 4-8 15,-1-2 1-15,-2 0 1 16,2-1-1-16,-4-3 0 15,-4 3-2-15,0 0 11 16,0-3-9-16,0-1 10 16,0 0-13-16,0-2 1 15,0 1 5-15,0-2-4 16,0 2 5-16,0-5 2 16,0-2-2-16,0 2-5 15,0-4 3-15,0 0 2 16,0-3-5-16,0 1-1 15,0-2 0-15,0 0 1 0,0 0-1 16,0 3 0 0,0-4 0-16,0 5 7 0,0-3-2 15,0 1-2-15,0-2-4 16,0-1 0-16,0 1 2 16,0 1-1-16,0 4 3 15,0 0-1-15,0 1 3 16,0-2 2-16,0-4-4 15,0 1-1-15,0 2-3 16,0-3 1-16,0 0 2 16,2 4-1-16,2-4 3 15,1 3 0-15,2 2 4 16,-4 1 0-16,6-1-6 0,-7 3-2 16,5-2-1-16,3 1 7 15,-4 3-7-15,1-2 6 16,-1 0 0-16,-6-1-6 15,8-3 2-15,-8 2 3 16,4-2-2-16,1-1 1 16,-2 5 2-16,1-1 9 15,-2 1-7-15,7 1-5 16,-9-3 0-16,0 2 1 16,0-3-3-16,0 1 2 15,3-2 0-15,2 3-1 16,-5 0 0-16,1 3 1 15,4-3 1-15,-1 2 3 0,-4-2-1 16,0 3-6-16,0 0 1 16,0 0 0-16,3-1 3 15,-3 2-4-15,5 3 3 16,-4-3-2-16,-1-1 0 16,0 0 3-16,0-2-2 15,0-1 2-15,0 2 0 16,0 0-1-16,0 2 0 15,0 1-3-15,0-2 5 16,0-2-4-16,0 1 3 16,0-2-3-16,0 3 1 0,0 0 0 15,0-1 5 1,0 2-6-16,0 2 0 0,0-2 3 16,0-2-1-1,0-1 0-15,0-1-2 0,0-2-1 16,0 3 2-16,0-2-1 15,0 1 0-15,0-3-1 16,0 5 1-16,0-7 4 16,0 2-3-16,0-1-2 15,0-3 0-15,5 1 0 16,-1-4 1-16,-4 0 0 16,3 1 0-16,5-5-1 15,-8 4 0-15,4-1 0 16,1 2 2-16,-5 1-2 15,6 0 0-15,2 5 0 0,-2-1 4 16,1-1-2-16,-2-2-2 16,-1 4 8-16,2-3-8 15,-3-2 0-15,2 0 1 16,-5-6 0-16,0 4-1 16,0-3 0-16,4-1-2 15,-4 1 1-15,2-1 1 16,-2 3 0-16,6-3 1 15,-4 2-1-15,2-2 0 16,4 0 9-16,-4 0-8 16,7 0-1-16,2 0-1 15,1 0 1-15,15 0 7 0,-5 0-4 16,9 0-3-16,0 0 5 16,7 0-3-16,-5 0-2 15,1 0 0-15,-9 0 0 16,3-2 0-16,1 2 0 15,-7-3 1-15,6 2 2 16,0-4-3-16,2 4 0 16,3-4 1-16,4-1-1 15,-2 2 0-15,3 0 4 16,-2-1-4-16,-6 2-5 16,3-1 5-16,-8 1 0 15,8 0 0-15,-6 0-3 16,2 1 2-16,0 0 1 0,0 0 0 15,0 0 3-15,-1-1-6 16,2-1 2-16,-2 3 1 16,0-5 1-16,-1 6-1 15,-3 0 3-15,-1-5-3 16,4 5 0-16,1-4-1 16,2 2 1-16,1 0 0 15,4-2 0-15,-1 3 0 16,0-3-1-16,7 1 1 15,-7 3 1-15,5-4-1 16,-10 1-2-16,7 3 2 16,-6-2 0-16,3 1 1 0,-6-2-3 15,4 3 1 1,-4-2 1-16,4 2 0 0,-9 0-3 16,6-2 0-16,-4 1 3 15,3-2 2-15,6 3-2 16,-8-4 3-16,3 4-7 15,-7-3 5-15,-2 2-1 16,-3-2 0-16,-6 3 4 16,-6-1-3-16,3-1-1 15,-1 2 0-15,-7 0-1 16,8-3 1-16,2 3-1 16,0 0 1-16,1-1 2 15,6-2-2-15,-7 2-2 16,4-2 2-16,-5 3 3 15,-5-1-3-15,-2 1-2 0,1 0 1 16,-4 0 1-16,0 0 0 16,0 0 2-16,0 0 2 15,0 0-4-15,0 0 4 16,0 0-4-16,0-2 1 16,0-2 2-16,0 3-3 15,0-3-6-15,0 0 6 16,-7 0 2-16,-4 3-2 15,-1-6-7-15,0-1 7 16,1 3 0-16,-2 0 3 0,1 1 1 16,1-3-4-1,0 0-3-15,7 3 2 0,-2 0 2 16,-2 2 0-16,-1-5-1 16,3 3-5-16,-6 0-9 15,3-4 11-15,0-1-19 16,-5 2 0-16,1-6-14 15,-5 0-7-15,-13-3-32 16,-3-4-38-16,-6-3-200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11:57.0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3525 10224 257 0,'0'0'26'16,"0"0"-4"-16,0 0 24 16,0 0-25-16,0 0 7 15,0 0 15-15,0 0 13 16,0 0-1-16,0 0 2 0,0 0-22 15,0 0-21 1,-5-9 3-16,1-2 0 0,4-1-2 16,0-1 2-16,0-5-14 15,0 0 1-15,0 5 9 16,4 1-10-16,10 1-2 16,4 7-1-16,-1 2-2 15,4 2-4-15,6 0-4 16,0 0 2-16,14 21 7 15,2 8-4-15,-7 4 3 16,0 7 1-16,-9 1 1 16,-8-3-9-16,-7-2-10 15,-12-7 12-15,0-10 1 0,0-5 4 16,0-6 1-16,0-5-1 16,-12-3 2-16,-2 0 16 15,-4 0-1-15,-6-3-3 16,-2-11-6-16,8-1 1 15,6-6-7-15,7 1-8 16,5-3 5-16,0-2 0 16,5 3 1-16,25 6-3 15,-4 3 5-15,2 6-3 16,12 6 2-16,1 1-5 16,7 0 5-16,-1 1 0 15,0 12-6-15,-3 3 7 16,-14-1 0-16,-7-1 0 15,-16-3-4-15,-7-4-3 0,0-2 3 16,0-1-1-16,0-4 5 16,0 0 1-16,-12 0 8 15,-2 0 0-15,7-6-9 16,7-11-3-16,0-4-6 16,0 0-5-16,15 0 7 15,9 4 6-15,2 5 1 16,-8 2-2-16,0 9 2 15,-1 1 0-15,-4 0 0 16,10 7 2-16,-5 9-2 16,0 7 10-16,1 1-8 15,0 1 0-15,6 2 3 0,-3-7-5 16,-2-2 2-16,-2-2-2 16,-9-8 0-16,-4-4-1 15,-1-3-3-15,-4-1 3 16,2 0 0-16,2 0 0 15,4-9-5-15,4-7-13 16,-2-2 2-16,0-2 0 16,-6 4 1-16,-4 5 7 15,0 5 9-15,0 3 0 16,0 3 22-16,0 0-14 16,0 0-6-16,0 5-2 15,0 10 0-15,-6-3-1 16,6 2-1-16,0 1 2 0,0-2 1 15,6-1-1 1,17-6-2-16,-2 0 2 0,-9-5-5 16,-1-1 2-16,1 0 0 15,-3 0 2-15,7-12 1 16,-9 0 0-16,0-2 0 16,-1 3-1-16,-1 2 2 15,-1 2-1-15,-4 5 1 16,0 2-1-16,0 0 0 15,0 0-1-15,0 0-8 16,0 9 9-16,0 2 0 16,3 2 1-16,12-1 0 15,5 5 1-15,4-6 3 16,6-3-4-16,-4-2 2 0,-2-6-3 16,-1 0 4-16,-3 0 4 15,-7-3 12-15,6-14-10 16,-13-1-6-16,-2-7-4 15,-1-4 6-15,-3-3-4 16,0-3-2-16,0-3 0 16,0-2-3-16,0 6 6 15,0 5-3-15,0 13 0 16,0 5 18-16,0 10-4 16,0 1-7-16,0 0-7 15,0 5-12-15,-3 16 5 16,-3 8 7-16,2 4 5 15,4 3-5-15,0 0 0 0,10 2-1 16,23-7 1 0,-4-6 0-16,-3-7 2 0,-10-7-2 15,-14-8-2-15,3-3-3 16,2 0 5-16,7 0 5 16,8-16 0-16,-3-11-5 15,3-4 0-15,-2-7-5 16,-11-2-15-16,6-6-1 15,-1-3-15-15,2-1 13 16,-7 8 12-16,1 9 8 16,-10 16 3-16,0 7 14 15,0 10 17-15,0 0-31 0,0 0-1 16,0 17-5-16,0 8 6 16,0 6 8-16,0 6-7 15,0 5 10-15,7 3 0 16,13-2-8-16,2-1-3 15,-2-7 1-15,-14-3 0 16,-1-13-1-16,-2-4 1 16,-3-6-2-16,4-2 1 15,1-3 0-15,-4-4 0 16,11 0-15-16,2 0-10 16,4-11 14-16,5-3-44 15,0-8-59-15,-14-3-68 16</inkml:trace>
  <inkml:trace contextRef="#ctx0" brushRef="#br0" timeOffset="366.4579">5007 10199 512 0,'0'0'8'15,"0"0"1"-15,0 0-4 16,217-24-5-16,-127 17-8 16,3 0-36-16,-10 3-61 15,-15-2-108-15</inkml:trace>
  <inkml:trace contextRef="#ctx0" brushRef="#br1" timeOffset="160415.3021">7417 10636 491 0,'0'0'15'0,"0"0"-13"16,0 0 11-16,0 0-13 0,0 0 0 15,294-42 0-15,-158 23 0 16,6-3-10-16,5-3-14 15,-19 5 10-15,-29 3-9 16,-28 3-19-16,-35 3-21 16,-18 6-8-16,-15-3 71 15,-3 3 1-15,0 1 23 16,-32 4 24-16,-24 0-45 16,-3 0 7-16,-6 4-5 15,-6 7 2-15,14 3 5 16,4 3 7-16,10 1-5 15,13 5-8-15,18-3-1 0,12 4 4 16,0-5-5 0,23 1-2-16,33 2-3 0,12-5 1 15,18-7-1-15,9 1 1 16,10-10 4-16,-5-1-4 16,1 0 0-16,-9-5-4 15,-19-7-9-15,-17-4 1 16,-20-2 5-16,-15-5-1 15,-6-7 2-15,-7-2 6 16,-8 4 33-16,0 4-8 16,0 10 7-16,0 3-6 15,-12 4-10-15,1 7-3 16,4 0-12-16,-1 0-1 0,8 0-3 16,0 0 1-1,-4 0-21-15,4 0 4 0,0 0-19 16,0 0-8-16,4 0-31 15,16 4 37-15,-2-2-20 16,2-2-163-16</inkml:trace>
  <inkml:trace contextRef="#ctx0" brushRef="#br1" timeOffset="162002.4873">9437 10395 465 0,'0'0'35'16,"0"0"4"-16,0 0 1 15,0 0-23-15,0 0-6 16,-200-38-4-16,144 38-7 15,0 0 1-15,-9 12-2 16,3 7 2-16,7 2 4 16,7 1-5-16,16 0 0 15,8-2 0-15,18-2 0 0,6 2-2 16,0-7 1-16,36 2-5 16,20-8 3-16,11-7 1 15,10 0-5-15,-7-7 4 16,-11-8 0-16,-16-3 2 15,-12-1-2-15,-12-6 1 16,-11 4 1-16,-4 0 1 16,-4-1 1-16,0 11 1 15,0 1 9-15,0 7 0 16,-7 3 10-16,-11 0-14 16,-6 2-7-16,-5 9-3 15,9 3 3-15,3 5 0 16,16-2 0-16,1 1 0 0,1 4-2 15,48-1-9-15,13-8-1 16,11-2 10-16,10-5-11 16,-3-6-7-16,-4 0-10 15,-11-1-17-15,-16-15-32 16,-17-1-27-16,-20-6 93 16,-12 2-18-16,0 1 31 15,-12 3 23-15,-12 5 46 16,-9 6-9-16,4 6-46 15,-4 0-3-15,6 0-10 16,-1 7-1-16,6 8 4 16,3 2 3-16,12 2 2 15,7-1-5-15,0 1 4 16,12-1 6-16,32-2-10 0,12-1-1 16,15-8-1-16,-2-6 0 15,3-1 2-15,-9 0 1 16,-2-16-3-16,-11-4 0 15,-13-8-2-15,-9-2 2 16,-19-3-2-16,-5-3 1 16,-4-1-2-16,0 0 2 15,0-2 3-15,0 0 5 16,0 6-7-16,0 13 3 16,-4 5 19-16,1 12 4 15,3 3-12-15,-5 0-16 16,-1 7-10-16,2 13 10 15,0 7 2-15,4 5-2 16,0 6-1-16,0 0 1 0,14 2 1 16,16 2 1-16,-7-5 2 15,-9 0-4-15,-7-8 0 16,-7-10-1-16,0-7-1 16,0-5 1-16,0-7-1 15,0 0-23-15,11 0 19 16,8-15-3-16,13-8-41 15,17-8-25-15,4 7 35 16,-3 2 39-16,-10 12 1 16,-12 5 0-16,-9 5-1 15,-8 0 1-15,-7 0 2 0,4 9 9 16,-2 3 23-16,2 1-12 16,2-1-17-16,7 1-5 15,-4-1 1-15,10-1 3 16,-2-7 4-16,5-2-3 15,7-2 8-15,1 0-3 16,-6-7 3-16,-4-7-7 16,-5-3-3-16,-10-5-3 15,-5-1-6-15,-4 0-4 16,0 1 9-16,0 5-4 16,0 7 5-16,-12 1 3 15,-8 8-1-15,-8 1-2 16,1 0-2-16,-1 10 1 15,3 8 1-15,6-4 2 0,6 6 0 16,8-1 5-16,5-2-5 16,0 1 2-16,18 0-4 15,23-5 0-15,8-5 3 16,8-4-2-16,5-4 2 16,3 0-3-16,-3-7 0 15,-12-7-4-15,-6-4 4 16,-9-4 0-16,-22 1-7 15,-2 0-2-15,-6 2 8 16,-5 6 1-16,0 2 0 16,0 6 2-16,0 1 2 15,0 4 3-15,0 0-7 0,-5 0-6 16,0 0 3-16,5 4-4 16,0 6-18-16,13 5 13 15,27 0 8-15,4 3 2 16,0 2-4-16,9 1 6 15,-8 2 0-15,-4 2 1 16,-10-3 1-16,-13-3 5 16,-11-3 16-16,-7-6 17 15,0 4 4-15,0-7-10 16,-12 4-8-16,-24-3-19 16,-16 0-7-16,-14 1-4 15,-20-6-70-15,-23 1-106 16</inkml:trace>
  <inkml:trace contextRef="#ctx0" brushRef="#br1" timeOffset="158491.2291">-4447 9420 299 0,'0'0'18'16,"0"0"-11"-16,0 0 44 16,0 0-25-16,0 0-1 15,0 0 8-15,-6-24-20 0,6 21-3 16,-6-4 14-16,6 0-11 16,0-4-3-16,0 0 3 15,6-2-11-15,14-4 2 16,10 5-3-16,0-2-1 15,-1 1 2-15,4 5-1 16,-9 4-1-16,4 1 0 16,-3 2-5-16,-3 1 0 15,5 0 2-15,-6 14-11 16,-3 10-3-16,-12 8 17 16,-6 2 0-16,0 4 1 15,0-2-2-15,-13 4 4 16,-12-7 0-16,0-1-3 15,-3-6-1-15,7-7 1 0,5-7 3 16,7-5 3-16,4-6-2 16,0 2 1-16,5-3 9 15,-1 0-5-15,1 0-5 16,0-10-4-16,-5-5 0 16,5-4 0-16,0-5 0 15,0-1 1-15,23-1-1 16,7 3 1-16,-5 12-1 15,0 1-5-15,-2 7 2 16,-5 3 3-16,3 0-14 16,-3 3 10-16,1 9 1 15,-1 6 3-15,-11-2 0 16,-7 5 0-16,0-3-4 0,0-4 4 16,0 0 1-1,-13-6 0-15,-5 0 2 0,-1-2-1 16,12-6 2-16,-1 0 2 15,4 0 3-15,-1 0-3 16,4-11-6-16,1-3-4 16,0-8 1-16,6-5-3 15,27 0-6-15,3 3 9 16,10-1 1-16,-7 4 2 16,-3 8-1-16,-1 2 0 15,-8 7 1-15,-4 1 0 16,3 3-5-16,-4 0 2 15,0 11 3-15,-4 5 7 16,-9 5-7-16,-6 6 2 0,-3-1-2 16,0-1-3-16,0 1 3 15,-14-8 4-15,-11 3 2 16,-6-5-1-16,6-3-4 16,-3 1 2-16,9-4-2 15,-1-2-1-15,5 0 0 16,6-4 0-16,0 2 0 15,6-4 1-15,3 2 0 16,0-4-1-16,0 0 0 16,0 0 5-16,0 0-1 15,0 0-4-15,0 0-2 16,0 0-5-16,0 0 4 16,0-6-26-16,0-4-34 0,12 1-50 15</inkml:trace>
  <inkml:trace contextRef="#ctx0" brushRef="#br1" timeOffset="163725.4174">-1202 9729 25 0,'0'0'81'16,"0"0"-77"-16,0 0 17 15,0 0 12-15,0 0 8 16,0 0-1-16,0 0-8 15,0-22 11-15,4 18 14 16,-4-1-18-16,5 1-16 16,-5 1-12-16,3-1 8 15,-3 3 8-15,0-3-5 16,4 0-5-16,-4 0-4 16,2-1-6-16,2-2 3 15,-4 1-1-15,5 3 5 0,-5 3-3 16,3 0-8-16,2 0 2 15,1 0-5-15,18 0-1 16,8 7 1-16,18 9 4 16,15 5-3-16,3 4 4 15,6-4 0-15,-8 4-4 16,-8-1-1-16,-17-8 2 16,-16-3-1-16,-9-6-1 15,-13-2 0-15,-3-5 2 16,0 2-2-16,0-2 1 15,0 0 2-15,0 0 3 16,0 0 0-16,0-3 7 16,-26-12-11-16,-4-5-2 15,5-1-1-15,7-5 0 16,6 6-5-16,9-1 4 0,3 6 2 16,0 3-3-1,21 3-3-15,14 1 4 0,1 6 0 16,1 2-2-16,10 0 0 15,1 6 2-15,-6 7 1 16,1 3 0-16,-12 0-1 16,-8-1 2-16,-9-6 0 15,-5 1-1-15,-9-4-3 16,0-1 2-16,0-4 1 16,0-1 2-16,0 0-1 15,0 0 4-15,-11 0 5 16,-11-6-9-16,0-8-7 15,6-7 1-15,2 0 5 16,10-1-4-16,4 2-9 0,0-2 14 16,0 7 0-16,4 2 2 15,14 7-2-15,0 1-1 16,13 5 1-16,0 0-3 16,12 0 6-16,1 3-2 15,6 8 6-15,3 4-3 16,-8 1 0-16,-4 0-2 15,-8 1 1-15,-6-5-3 16,-13-4 0-16,-7 0 0 16,-1-4 0-16,-1-2-2 0,0-2-8 15,-2 0-21-15,3 0-49 16,3-2-71-16,-6-16-191 16</inkml:trace>
  <inkml:trace contextRef="#ctx0" brushRef="#br0" timeOffset="203.925">5349 10188 181 0,'0'0'52'0,"0"0"23"15,0 0-19-15,0 0-36 16,0 0 30-16,0 0-6 16,-6 52-16-16,2-32-7 15,4 2-6-15,0-6-9 16,0 2 1-16,4-6-7 15,10 3 3-15,-1-9-3 16,-3 2-3-16,-9-6-14 16,-1 2-36-16,0-4-64 0,0 0-28 15</inkml:trace>
  <inkml:trace contextRef="#ctx0" brushRef="#br0" timeOffset="518.3081">5774 10107 515 0,'0'0'138'0,"0"0"-118"16,0 0 62-16,0 0-49 15,0 0-33-15,0 0-28 16,-9-1-77-16,9-6-216 15</inkml:trace>
  <inkml:trace contextRef="#ctx0" brushRef="#br1" timeOffset="159826.4203">7720 10199 368 0,'0'0'11'0,"0"0"-7"15,0 0 19-15,0 0-6 16,0 0-11-16,0 0 4 16,12-6-8-16,-6 12-1 15,3 16 15-15,-6 15 13 16,-3 14 15-16,0 8-17 16,0 10-12-16,0-2-6 15,0 1-5-15,0-6-1 16,0-9 3-16,0-12-5 0,6-6-1 15,11-10 0 1,-4-11 3-16,13-3-3 0,9-6-14 16,12-5-9-16,4 0-20 15,3-6-88-15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14:56.86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-3203 10524 87 0,'0'0'139'15,"0"0"-139"-15,0 0 2 16,0 0-4-16,0 0 1 16,0 0-4-16,-20-22 2 15,15 18 3-15,-2-3 5 16,-1 3 17-16,2 0-4 16,-3 3-1-16,6-4-1 15,-2 3 7-15,4-2-13 0,-4 2-10 16,-2-2 25-1,7 0-14-15,-5 2-6 0,5-2 11 16,-1 4 8-16,1 0-1 16,0-1-2-16,0 1-4 15,0 0-5-15,0-1 2 16,0 1 2-16,0 0-2 16,0 0-1-16,0 0-3 15,0 0-1-15,0 0-2 16,0 0-2-16,0-3-1 15,0 1-1-15,0 0-3 16,6-2 2-16,6 3 0 16,-3-3-2-16,2 4 2 15,1-6 3-15,0 6-1 0,6-1 0 16,-4-4-1-16,4 4 2 16,-2-2-5-16,-7 2 0 15,2 1 2-15,-3 0 1 16,2 0-3-16,2 0 1 15,2 0 3-15,-2 0-2 16,-1 0 2-16,2 0-3 16,4 0 1-16,-3 0-1 15,4 0 2-15,0 0 2 16,0 0 0-16,2-3-1 16,2 2 0-16,-4 1-1 15,4-3-1-15,5 2 3 16,-3-2-3-16,6 0 1 15,-4-1 1-15,4 3-4 16,-5-2 2-16,5 2 1 0,-5-4-1 16,4 4-1-16,4-3-1 15,-4-2 0-15,1 2 0 16,-2 1 2-16,0-2 1 16,-8 4-3-16,-2-4 0 15,0 5 2-15,2-4-1 16,-2 2 0-16,0 1-1 15,5-3 1-15,3 1 1 16,-8 1-2-16,8 0-2 16,-2 0 1-16,-1-2 1 15,1-1 1-15,-5 3-1 0,4-2 3 16,-2 4-3-16,2-1-1 16,0 1-1-16,-4-3 4 15,1 2-4-15,6 1 2 16,-4 0-1-16,4 0 1 15,3-5 0-15,1 5 1 16,0-2 1-16,-2-2-2 16,6 4 0-16,-2-3 0 15,4 3 0-15,2-3 1 16,-4-1-2-16,-1 4 1 16,-9-3 0-16,6 2 1 0,1 1-1 15,-12-3-3-15,10 3 3 16,-9-1 0-16,2-2 2 15,-1-1-2-15,-2 4 0 16,3-2 0-16,3-1 0 16,2-1 2-16,0 3-4 15,-1-2 4-15,-7 3-4 16,4-2 3-16,-3 1-2 16,-7 1-1-16,-4 0 2 15,-3 0 0-15,-2 0 0 16,-4 0 5-16,0 0-8 15,0 0 3-15,0 0-2 16,0 0 2-16,0 0 0 16,0 0 0-16,0 0 0 15,0 0 0-15,0 0-7 0,0 0-12 16,0 0-9-16,-26 6-45 16,-18 6 42-16,-24 2-116 15</inkml:trace>
  <inkml:trace contextRef="#ctx0" brushRef="#br0" timeOffset="-6315.7117">-3199 10347 212 0,'0'0'64'16,"0"0"-47"-16,0 0 16 16,0 0-15-16,0 0-13 0,0 0 9 15,0 0 2 1,-4 0-3-16,4 0 5 0,0 0 8 15,-2 0-7-15,2 0-4 16,-5-2 1-16,2 2 4 16,3 0-8-16,0 0-3 15,0 0 0-15,0 0-1 16,0-2-5-16,0 2 1 16,0 0 1-16,0 0-3 15,0 0-1-15,0-3-1 16,0 2 1-16,8 0-1 15,10-5 0-15,3 2 0 16,8 3 1-16,1-6 3 16,2 3-4-16,6-2 0 0,3 2 0 15,0-3 1 1,-5 3-1-16,-3-2 0 0,-4 2 1 16,-3 1-1-16,-1-1 0 15,-6 3 0-15,3-2 1 16,-4 1-1-16,4 1 0 15,0 1 0-15,-4-5-1 16,5 5 2-16,-5-1-2 16,-3 1 1-16,-1-3-1 15,1 3 0-15,-1 0 1 16,2-2 1-16,-2 2 1 16,4 0-2-16,-4-2 0 15,8 1 0-15,-2 1 1 16,-2-3-1-16,0 3-2 15,-4-1 2-15,4 1 1 0,-1 0 1 16,-7 0-2-16,4 0 0 16,1 0 0-16,-4-4 2 15,5 4-1-15,-2 0 3 16,4 0-4-16,0 0 0 16,0-2 0-16,1 1 2 15,0 1 0-15,-5 0-2 16,4 0 0-16,-3-3 1 15,-1 3-1-15,2-1 1 16,-2 1 1-16,4 0-2 0,0-2-3 16,2 2 3-1,3-2 0-15,-10 2 1 0,1 0 1 16,4 0-2-16,-1-2 0 16,2 2 0-16,-2 0 3 15,-3-3-3-15,2 3 0 16,2 0 0-16,4 0 0 15,0 0 4-15,2 0 21 16,2 0-25-16,0 0 0 16,1 0 3-16,-1 0-2 15,-7 0 3-15,4 0-4 16,1 0 0-16,-10 0 0 16,-3 0 0-16,2 0 0 15,-1 0 3-15,0 0-3 16,-1 0 0-16,3 0 0 0,4 0 0 15,6 0 0-15,3 0 9 16,3 0 2-16,7 0-10 16,-2 0-1-16,1 0 8 15,-4 0-8-15,-7 0 0 16,-2 0 0-16,-12 0 1 16,-1 0-1-16,-5 0 0 15,-1 0 0-15,-2 0 1 16,2 0 0-16,4 0 2 15,-4 0-1-15,-4 0-2 16,0 0 0-16,0 0 5 16,0 0-3-16,0 0 0 0,0 0-2 15,0 0 8-15,0 0-4 16,0 0-4-16,-4 0-9 16,-34 7-2-1,-16-1-16-15,-8 5-3 0,-11-2-11 16,-13 7 9-16,-10-3-1 15,-5 4-11-15,-9-2-27 16,-10 1-15-16,1 0 7 16</inkml:trace>
  <inkml:trace contextRef="#ctx0" brushRef="#br1" timeOffset="-183989.5883">-2942 10081 198 0,'0'0'0'0,"0"0"-70"16,0 0 70-16,0 0 0 16,0 0-40-16,0 0 40 15,0 0 72-15,0-41-20 16,0 41-27-16,0-2-11 16,0 2-13-16,0 0 1 15,0 0 1-15,0 0 2 16,0 0 0-16,0 0-1 15,0 0 8-15,0 0-7 0,0 0 1 16,0 0-1-16,0 0-4 16,0 0 5-16,0 0 7 15,0 0-6-15,0 0-2 16,0 0 2-16,0 0 1 16,0 0-2-16,0 0-6 15,0 0 3-15,0 0-1 16,0 0 1-16,0 0 16 15,0 0 5-15,0-4 15 16,0 4-8-16,0-1 1 16,0 1 4-16,0 0-3 0,0-4-12 15,0 2-17-15,0 0 4 16,0-2 10-16,0-1-7 16,0-1-6-16,0-2 4 15,0 2 3-15,-4-5 0 16,2 3 3-16,-5 2-3 15,2 1-1-15,5-1 8 16,-4 2-1-16,4 4-11 16,-2 0 0-16,2 0-1 15,0 0-6-15,0 0-1 16,0 0-11-16,0 11-4 16,0 13 9-16,0 8 6 15,0 3 2-15,0-3 2 16,0 4 1-16,0-7-4 0,6-5-1 15,-1-4 1 1,2-6 0-16,-5-9-16 0,-2 1 3 16,4-6 13-16,-4 0 0 15,5 0 0-15,-2-9 7 16,7-7-7-16,9-11-10 16,-4-1 0-16,3 2 0 15,-3 3 1-15,-8 6 5 16,0 9 2-16,-3 7-5 15,-4 1 6-15,3 0-17 16,2 1-4-16,-1 16 11 16,5 3 9-16,3 5 2 0,7 0 2 15,15 0-1 1,-2-4-1-16,-2-7 0 0,-1-6 1 16,-15-4-1-16,-1-4 1 15,7 0 26-15,-2-5 22 16,5-19-37-16,-1-1-7 15,-12-6 3-15,6-1-3 16,-10-2-5-16,-1-4 1 16,-2 0-1-16,1 7-4 15,-4 11-5-15,0 7 5 16,0 12-8-16,0 1-24 16,0 5-73-16,0 13 12 15,0 7-4-15,0 2-172 0</inkml:trace>
  <inkml:trace contextRef="#ctx0" brushRef="#br1" timeOffset="-183225.8184">-2397 10193 421 0,'0'0'33'16,"0"0"-28"-16,0 0 27 15,0 0 5-15,0 0-10 16,0 0-10-16,103-14-14 15,-76-1 1-15,3 2 7 16,-4-3 1-16,-8-1-11 16,-7 0 2-16,-7 3-1 0,-4 1 3 15,0 5-3 1,0 1 12-16,-10 6-7 0,-21 1-7 16,-5 0-7-16,-8 7 7 15,3 6-1-15,8 6 0 16,9-1-2-16,12 3 2 15,12 0-1-15,0 1-1 16,7-2 2-16,37-2-2 16,15-3-9-16,20-4-3 15,2-5 8-15,12-2-10 16,-4-4 1-16,-13-6-12 16,-11-8-15-16,-23-4 15 15,-9-4 23-15,-15 1 5 16,-7-7 4-16,-6 3 9 15,-5 3 20-15,0 3-20 0,0 10 17 16,-11-1 11-16,-12 10-25 16,-2 0-10-16,-7 0-6 15,-3 6-5-15,5 7 4 16,6-1 0-16,8 5-1 16,6 2-3-16,10-2 3 15,0 1-6-15,0 1 2 16,36-6-11-16,5 1-8 15,6-6 4-15,1-5 0 16,-1 0-12-16,-3-3 20 16,-9-3-12-16,-14-8 11 15,-6-7 14-15,-15-2 1 16,0 2 8-16,0-1 14 0,0 2 7 16,-15 8 2-16,1 2 5 15,-2 5-10-15,-2 2-16 16,-8 0-11-16,5 4 0 15,-7 9-1-15,10 1 2 16,12 2-2-16,6 4 1 16,0-4 0-16,5 3 0 15,31-3 0-15,3-6-4 16,-2-2-14-16,4-5-1 16,-4-3-14-16,-5 0-1 15,-2-12 2-15,-7-8-19 16,-9-2-65-16,-8-5-132 15</inkml:trace>
  <inkml:trace contextRef="#ctx0" brushRef="#br1" timeOffset="-182646.8573">-1356 9850 288 0,'0'0'86'0,"0"0"-23"16,0 0-26-16,0 0-6 15,0 0-1-15,0 0-25 16,-2 24 14-16,-10 12 12 15,1 2-6-15,7 9-3 16,4-1-17-16,0 0 4 0,0-1-9 16,0-5 5-1,0-9-5-15,0-5 0 0,0-9 4 16,0-6-1-16,0-8-3 16,0-1-1-16,0-2-4 15,-8 0 3-15,2-15-3 16,2-7-28-16,4-4 2 15,0-5 20-15,0-7-4 16,28 3 3-16,10-1-10 16,-2 7 12-16,5 8 10 15,-1 4-3-15,0 6-1 16,-6 3 4-16,-12 2 3 16,-8 6 3-16,-3 0-2 15,-11 0-2-15,0 4 10 16,0 12 5-16,-25 2 7 15,-18 6-4-15,-6-3-9 16,5-1-6-16,8-3-1 0,1-1 4 16,10-4-8-16,11-1-1 15,3-1 0-15,11-3 0 16,0 1 2-16,0-4-2 16,11-2 1-16,27 2-7 15,4-4 3-15,6 0 2 16,4 0-5-16,-8 0 5 15,1 0 1-15,-13-2-9 16,-6 0 9-16,-8 0-4 16,-12 1-9-16,4 1-11 0,-8 0 8 15,-2 0-17-15,0-3-53 16,0 2-93-16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6:18.71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462 462 365 0,'0'0'27'0,"0"0"-25"0,0 0 1 15,0 0 15 1,0 0-14-16,0 0 3 0,84 0 2 15,-79 0 4-15,-5 0 5 16,0 0 2-16,0 0 8 16,0 0 4-16,1 0-4 15,-1 0-5-15,0 0-11 16,5 0 34-16,-5-3-41 16,0-6-3-16,0 1 2 15,0 0 5-15,0 0-6 16,-6-1 5-16,-24 2-6 15,-11 2 7-15,3-1-7 16,-4 6-2-16,-7 0 0 16,-2 4-2-16,-4 12-1 15,2 6 1-15,-1 3-2 16,7 4 4-16,6 0 0 16,11 0 1-16,12-2 2 0,16-5-3 15,2 1 0-15,0-8-2 16,9-1 0-16,20-9 3 15,9-4-1-15,3-1 1 16,3 0 6-16,-1-10-4 16,-2-6 12-16,-9-6-6 15,-2-4-3-15,0-9-2 16,-5-7-1-16,0-8-2 16,1-6-1-16,3-11-1 15,1-7-4-15,-7-2-8 16,-5 2 3-16,-3 16 3 15,-9 20 7-15,-1 18 0 0,-5 12 6 16,0 8 4-16,0 0-5 16,0 0-5-1,0 0-1-15,0 12-3 0,0 17 3 16,0 16 1-16,0 17 2 16,0 12 2-16,13 5-3 15,18 1-2-15,0-7 2 16,12-10-2-16,-1-10 1 15,0-14-4-15,1-14 1 16,-1-13-1-16,-3-10 3 16,4-2 1-16,10-6 5 15,3-19 1-15,-6-2-6 16,-2-6-4-16,-16-7-12 0,-5 1 1 16,-13 0-15-16,-11 9 3 15,-3 2 24-15,0 16 3 16,0 5 0-16,0 7 4 15,-17 6-4-15,-10 10 0 16,0 11 3-16,4 5 2 16,11-1-5-16,12 1 2 15,0-2-2-15,0-3 0 16,0-6-2-16,12-6-2 16,1-2-7-16,10-13-6 15,9 0 10-15,10-7 4 16,8-17 5-16,-1-8-4 15,-9-5-13-15,-14-8 9 16,-8-7 4-16,-13-5 0 0,4-6 2 16,-5-4 0-16,1 6-2 15,-5 14 4-15,0 19-2 16,0 18 22-16,0 9 11 16,0 1-30-16,0 10-3 15,-5 19 0-15,-8 14 15 16,8 16-2-16,5 6 8 15,0 5-14-15,18 0-5 16,14 3 5-16,6-4-5 16,-5-1-2-16,-7-8-15 15,-3-8-1-15,-14-8-6 16,-9-12 7-16,0-14-1 16,0-7 10-16,0-6 6 0,0-5 0 15,-14 0 38-15,-16-17-37 16,1-6-1-16,2-10 7 15,-2-9 3-15,11-11 6 16,9-7-7-16,9 3-7 16,0 0 2-16,18 11-4 15,21 10 7-15,5 10-7 16,9 4 1-16,-4 8-1 16,-4 2 0-16,0 6 0 15,-1 4 0-15,-12 2-3 16,-6 0 1-16,-10 0 0 15,-16 8-6-15,0 4 7 0,-7 5 1 16,-34 2 0 0,-3-3 0-16,3 2-1 0,8-3-9 15,10-6-1-15,13-2-22 16,2-3-1-16,8-4 10 16,0 4-41-16,0-4 29 15,17 0 31-15,15 0 5 16,8 0 0-16,7 0 0 15,8-10-1-15,-2-2 0 16,1-2-1-16,-2-5 1 16,-8 1 1-16,-8-5 1 15,-6-1 3-15,-7-2 18 16,-10-5-5-16,-7-5-15 0,-1-6 6 16,-5-5 41-1,0 3-40-15,0 3-6 0,0 9 9 16,0 15 1-16,0 8 12 15,0 6 4-15,0 3-15 16,0 0-14-16,0 0 0 16,0 19 0-16,0 10 2 15,0 14 4-15,0 13 2 16,0 6-5-16,0 3 3 16,24 3-4-16,3-5 0 15,8-6-2-15,-6-7-2 16,-3-10 2-16,-1-13 0 15,0-10 0-15,-3-8 0 16,-1-5 4-16,7-4-4 0,9 0-1 16,-5-4-19-16,5-14-38 15,-7-5-72-15,-12-6-362 16</inkml:trace>
  <inkml:trace contextRef="#ctx0" brushRef="#br0" timeOffset="11454.5019">1856 287 489 0,'0'0'96'0,"0"0"-94"0,0 0-1 15,0 0-1-15,0 0-1 16,206-23-3-16,-136 16 0 15,1-4-20-15,-17 3-66 16,-15-2-181-16</inkml:trace>
  <inkml:trace contextRef="#ctx0" brushRef="#br0" timeOffset="11455.5317">3189-324 112 0,'0'0'256'16,"0"0"-248"-16,0 0 19 15,0 0 20-15,0 0-14 16,0 0-15-16,0 0 9 16,-18-6 1-16,12 3-10 0,-6 3 3 15,-2 0-16 1,-13 0 4-16,-7 3-8 0,-8 14 3 16,-11 8 3-16,-3 14 6 15,6 7 4-15,0 7-2 16,8 11-8-16,10 6-5 15,-3 5 0-15,22 3-2 16,7 0 0-16,6-15 0 16,0-6 0-16,27-11-11 15,26-6-13-15,1-2-22 16,8-7-45-16,0-12-69 16</inkml:trace>
  <inkml:trace contextRef="#ctx0" brushRef="#br0" timeOffset="11456.5317">-38 2031 434 0,'0'0'29'0,"0"0"-25"15,0 0 10-15,62-81 21 16,-40 53-7-16,0-5 8 15,-10 1-13-15,-6 4-9 16,-6 2 11-16,0 5-12 16,0 4-6-16,0 10 15 15,-18 0-7-15,5 7-13 0,-1 0-1 16,0 0-2-16,5 0-6 16,5 0 2-16,-1 7 1 15,5 6-9-15,0 2 3 16,18 3 10-16,23 3-9 15,8 2 0-15,5-3-6 16,13 5 9-16,-2-4 1 16,-2 0 5-16,-11-1-3 15,-30-4 1-15,-20-5 2 16,-2-2 8-16,-18 2 27 16,-32-2-5-16,-17-1-10 15,-2 3-16-15,5-5 4 0,14-2 0 16,6-4-5-16,10 0-3 15,15 0-5-15,10-14-33 16,9-10-65-16,6-8-84 16</inkml:trace>
  <inkml:trace contextRef="#ctx0" brushRef="#br0" timeOffset="11458.5674">191 1882 569 0,'0'0'63'0,"0"0"-42"16,0 0-21-16,0 0 2 16,233-55-4-16,-118 39 0 15,-5-5-14-15,-7 6-18 16,-20 3 10-16,-19 0-2 16,-20 8-14-16,-23 4 10 15,-6 0 14-15,-12 0 16 16,-3 4 15-16,0 14 26 15,0 3-6-15,0 7-4 16,0 1-16-16,0-1 1 16,9 0-4-16,0-1-1 15,3-4-11-15,6-6-3 16,-3-5 3-16,-2-6 0 16,14-5-9-16,3-1-19 0,0 0 14 15,-1-1 6-15,-8-13-5 16,-4-7 8-16,-11-4-1 15,-3-4 6-15,6 2 3 16,-3 2-1-16,2 5 7 16,-4 5 10-16,-4 11 0 15,0 3 10-15,0 1-15 16,0 0 0-16,0 0-6 16,6 0-3-16,9 13 0 15,14 9 1-15,13 3-6 0,13 0 5 16,20-1-5-1,6-1-7-15,11-9-24 0,-3-7-16 16,5-3-32-16,-5-4-1 16,-13-4-81-16,-10-11-14 15</inkml:trace>
  <inkml:trace contextRef="#ctx0" brushRef="#br0" timeOffset="11457.5317">557 1471 518 0,'0'0'62'0,"0"0"-50"16,0 0-5-16,0 0 14 0,-5 67 12 15,4-18-7-15,1 9-4 16,0 5-8-16,0 0-14 16,24 2 8-16,9-4-8 15,-4-8-1-15,-5-4 1 16,-6-15-19-16,-9-9-6 15,-4-10-24-15,-5-8-77 16,0-7-107-16</inkml:trace>
  <inkml:trace contextRef="#ctx0" brushRef="#br0" timeOffset="11460.3226">2132 1857 281 0,'0'0'123'0,"0"0"-31"15,0 0-3-15,-67-71-42 16,31 67-2-16,-2 4-34 15,0 0-7-15,-4 9-4 16,4 11 2-16,-4-2-2 16,1 5 6-16,9 0-2 0,6-2 0 15,19-1-4 1,7-2-2-16,0-2 2 0,3-3 0 16,27-5-2-16,6-8-12 15,8 0 12-15,9 0 1 16,1-16 1-16,-10-7 0 15,-7-2 2-15,-12-6-6 16,-11-2 6-16,-2-6-5 16,-6-7 6-16,-6 0-3 15,0-11 0-15,0 5 1 16,0 3 1-16,0 13 0 16,0 14 12-16,0 16 12 0,0 5-3 15,-6 1-21 1,-6 0-2-16,-2 18-3 0,1 13 3 15,1 8 1-15,12 4 0 16,0-1 4-16,0 4-4 16,31-3-1-16,13-4 0 15,9-6-2-15,-4-8-4 16,13-8-4-16,-12-10 6 16,3-7-14-16,-2 0 4 15,-4-7 5-15,-8-15-4 16,-4-2 1-16,-21-4 4 15,-7 0 8-15,-7 2 1 16,0 2 2-16,0 8 2 16,0 8 2-16,0 6 28 15,0 2-19-15,-20 0-16 0,-4 11-1 16,-1 10 1-16,6 0 0 16,7 4 1-16,12-4 3 15,0 1 0-15,8-1-1 16,37-1-3-16,7-2-3 15,10-7-6-15,4 0-16 16,1-11-19-16,-13 0-32 16,-5-4-20-16,-18-13-229 15</inkml:trace>
  <inkml:trace contextRef="#ctx0" brushRef="#br0" timeOffset="11462.2095">2908 1737 359 0,'0'0'30'0,"0"0"13"0,0 0 37 16,0 0-57-16,0 0-16 15,0 0 2-15,-13-3 22 16,13 20 10-16,0 3-21 16,13 0-10-16,5 0-1 15,1-4-9-15,1-4 0 16,-9-3 0-16,-4-5 1 16,2-4-1-16,-3 0-1 15,6 0-16-15,10-4 13 16,11-12-2-16,0-4 5 15,8 2-1-15,3-1 2 16,-8 7-2-16,3 0-7 16,-11 8 5-16,-3 4 4 15,-6 0 3-15,-1 8 5 16,7 6 19-16,4 3-2 0,4 4-3 16,8 3-7-16,-1-3-8 15,5-5-1-15,-1-2-3 16,-12-3-2-16,-10-7 2 15,-10-4-1-15,-5 0-1 16,-4 0 12-16,6-4 17 16,-8-14-30-16,-1-9 0 15,0-3-4-15,0-8 3 16,0-2-12-16,-13-3-7 16,-10-5 13-16,3-9 3 0,4 3-13 15,-3 1 9 1,1 14 8-16,6 11 3 0,6 14 16 15,-2 12-4-15,8 2 6 16,0 0-20-16,0 2-1 16,0 18-1-16,0 12 1 15,0 5 2-15,0 5 8 16,23 2-2-16,9 7 0 16,16-4-5-16,1-2 0 15,-5-5-2-15,-5-8-1 16,-10-8-2-16,-4-6-2 15,-8-7-4-15,-6-6-18 16,-8-1-32-16,-3-4-29 16,0 0-89-16,0-8-255 15</inkml:trace>
  <inkml:trace contextRef="#ctx0" brushRef="#br0" timeOffset="11463.2095">3396 1687 603 0,'0'0'22'15,"0"0"20"-15,0 0 41 16,0 0-73-16,0 0-6 16,0 0-4-16,245-63 0 15,-165 49-10-15,8-4-27 16,-3 1-52-16,-7-4-100 16</inkml:trace>
  <inkml:trace contextRef="#ctx0" brushRef="#br0" timeOffset="11463.2578">4228 1315 579 0,'0'0'22'16,"0"0"-10"-16,0 0 33 16,0 0-14-16,-162 107-1 15,141-53-8-15,4 5-10 16,11-2-7-16,6 3-2 15,0-10 0-15,0-1-2 16,26-6-1-16,3-14 0 16,9-5-5-16,9-14-6 0,13 0-29 15,4-10-49 1,10 0-115-16</inkml:trace>
  <inkml:trace contextRef="#ctx0" brushRef="#br0" timeOffset="18837.1758">4224 2613 374 0,'0'0'95'15,"0"0"-56"-15,0 0 39 16,0 0-22-16,0 0-29 16,0 0 4-16,4 0-12 15,-4 0-7-15,0 0-1 16,0 0 0-16,0 0 4 16,0 0-14-16,0 0-2 0,0 7-3 15,-4 13 1-15,-16 13 3 16,-10 15-1-16,4 10 2 15,3 7-1-15,1 7 2 16,3 5-1-16,6-3-1 16,1-2 3-16,10-7-3 15,2-10 0-15,0-13-2 16,0-13 2-16,20-8-1 16,6-9 0-16,1-7 0 15,-1-1-6-15,-1-4 7 16,-1 0-8-16,-5 0-6 15,0 0-33-15,-1-7-10 16,-7 1-21-16,3-2-102 0</inkml:trace>
  <inkml:trace contextRef="#ctx0" brushRef="#br0" timeOffset="474042.2466">3549 345 276 0,'0'0'58'0,"0"0"-47"0,0 0 47 16,0 0-2-16,0 0-22 15,0 0-8-15,-5 0 17 16,5 0 8-16,0 0-6 16,0 0-6-16,0-10-21 15,8-7-16-15,15-6 0 16,7 0 0-16,0-6-2 16,2-1-3-16,-2 1 0 15,-6 4 3-15,-1 9-4 16,-2 5 3-16,-4 3-1 0,1 7-3 15,2 1-1 1,4 0 2-16,-4 9-14 0,2 14 0 16,2 8 10-16,-14 5 8 15,0 4-1-15,-2 1 1 16,-8-3 0-16,0-4-6 16,0-6-6-16,0-8 0 15,0-9 0-15,-3-4 12 16,-8-7 3-16,-7 0 37 15,6-18-31-15,0-2-7 16,10-8 0-16,2-6-1 16,0-7-1-16,21-6 0 15,25-6-17-15,-1 4 7 16,11 6 5-16,-3 11 5 16,2 12 0-16,-1 9-1 0,-6 5 1 15,-8 6 6-15,-5 0-3 16,-11 6 4-16,1 11 7 15,-6 8 1-15,-6 1-8 16,-1 4 6-16,-6 0-12 16,5-5 3-16,-5-1-4 15,6 0 0-15,6-3-1 16,9-5-13-16,10-4-12 16,19-6-23-16,7-4-23 15,11-2-34-15,7-10-15 16</inkml:trace>
  <inkml:trace contextRef="#ctx0" brushRef="#br0" timeOffset="475191.2107">5075 45 363 0,'0'0'84'15,"0"0"-22"-15,0 0-13 16,0 0-34-16,-190-11-6 16,132 33 17-16,4 5-7 15,5 3-9-15,8 0 4 16,11 3-10-16,12-5-1 15,10-1-3-15,8-5 0 16,0-7-5-16,8-5-5 16,28-3-2-16,13-7 6 15,7 0 4-15,3-10 2 16,-9-8-1-16,-2-8-6 16,-12-1-1-16,-2-4 2 15,-6-5 0-15,-3 7 6 0,-12 4 4 16,-2 11 3-16,-11 7 11 15,0 4 3-15,0 3-10 16,0 0-8-16,0 11 2 16,0 3 0-16,-5 7-4 15,-1 0 6-15,6 0-6 16,0 0 0-16,0-2-1 16,24-2-1-16,7-5-3 15,3-6-7-15,-2-6-9 16,-6 0-12-16,-3-1 22 15,-5-16-4-15,-5-3 3 16,4-9 1-16,-8-2 6 0,9-6 4 16,0 1 0-1,1 7 1-15,-7 9-1 0,-2 7 5 16,-5 13 10-16,-5 0-3 16,0 0-6-16,0 5 7 15,0 10 10-15,0 7-4 16,0 3-5-16,0 6-3 15,0-2 7-15,0-1-16 16,0 1-1-16,3-9 1 16,9-7 0-16,-8-4 1 15,-4-8-3-15,0-1 2 16,0 0 1-16,2 0-1 16,2 0 7-16,9-12-4 0,5-8-5 15,7-5-1-15,7-1-6 16,5 6-3-16,-7 5 5 15,2 5 4-15,-10 6-2 16,1 4 3-16,3 0-4 16,4 7 4-16,-3 10 1 15,3 1 5-15,-5 0 0 16,-6 0-6-16,-8-4 0 16,-7-6 0-16,-4-2 0 15,0-6-1-15,0 0 1 16,0 0 3-16,0 0 1 15,0 0-1-15,-4-17-3 0,4-5-15 16,0-5-4-16,4-2 9 16,27 0 4-16,-4 8 2 15,-4 7 3-15,-1 5 1 16,-13 8 1-16,2 1-1 16,-2 0 0-16,0 0 10 15,-3 13 6-15,6 4-3 16,2 2-4-16,9 2-2 15,4 0 1-15,8-1-6 16,-4-1-2-16,4-8 0 16,-3-1 0-16,-2-9 1 15,0-1 3-15,2 0-3 16,4-8 6-16,7-10 1 16,-1-6-8-16,2-8 0 15,-12-3 0-15,-8 0 0 0,-10 2-6 16,-10 5 4-16,-4 11 3 15,0 9-1-15,0 4 6 16,0 4 0-16,-23 0-4 16,-10 13 0-16,-3 8-2 15,6 2 3-15,10 2-1 16,8 3 3-16,7 4-5 16,5 3-4-16,0 1-15 15,12 0-65-15,25-6-120 16</inkml:trace>
  <inkml:trace contextRef="#ctx0" brushRef="#br0" timeOffset="475363.2196">6942 190 657 0,'0'0'18'16,"0"0"-8"-16,-39 70 17 15,26-35-23-15,7 1-1 16,2-2-3-16,4 0-3 16,0-2-33-16,0-4-29 15,0-8-72-15</inkml:trace>
  <inkml:trace contextRef="#ctx0" brushRef="#br0" timeOffset="478077.6032">7570 388 542 0,'0'0'21'0,"0"0"-4"16,0 0 12-16,0 0-27 0,149-70 0 15,-96 30 1-15,-3-9 36 16,5-11-27-16,1-6-9 16,-2-8 5-16,-10 5-8 15,-9 0 0-15,-9 13 0 16,-20 11 14-16,-2 20 4 16,-4 11 8-16,0 7 6 15,0 7-20-15,0 0-12 16,-18 17-8-16,-18 16 8 15,-7 12 0-15,5 7 0 16,8 5 3-16,5 5-1 16,2 1-1-16,11-4-1 15,12-7 0-15,0-8-10 16,0-15-8-16,24-8 9 0,8-10 2 16,12-7-5-16,4-4 11 15,3 0-1-15,5-15 1 16,-6-6 0-16,-1-7-1 15,-18-3-1-15,-8 1 3 16,-15 6 2-16,-8 8-1 16,0 7-1-16,0 9 11 15,-26 0-11-15,-10 0 1 16,-1 9-2-16,3 7-1 16,6-1 1-16,12-1 2 15,14-3-2-15,2-4 1 16,0 2-1-16,0-5 1 15,27 1-3-15,19-5 3 16,10 0-2-16,-2 0 2 0,-4-9-8 16,-6-5 5-16,-2 1-6 15,-10-3-6-15,-6 2 13 16,-8-1 4-16,-3 6-2 16,-12 6 11-16,-3 3 0 15,0 0-8-15,0 0-1 16,0 3-1-16,0 6 3 15,0 6 5-15,0-3 2 16,0 2-11-16,0-1 4 16,11-2-2-16,1 2 0 15,1-4 0-15,15-2-4 16,-7-1-6-16,9-3-2 16,-7-3 2-16,-3 0 7 0,5 0-3 15,-2-10 3 1,3-5-5-16,-1-1-20 0,-6 2 14 15,-4 3 6-15,-8 5 3 16,1 4-1-16,-8 2 2 16,0 0-1-16,0 0-1 15,0 0 4-15,0 5 12 16,0 6-3-16,0 0-4 16,0-2-1-16,0 0-1 15,0-1 0-15,18-2-2 16,5-1-1-16,2-5-2 15,7 0 0-15,3 0 0 0,-3 0-2 16,-4-11-4-16,-2-2-13 16,0-4 7-16,-8-2-7 15,5 2 11-15,-1 1 9 16,-13 7 1-16,0 3 1 16,-5 6-1-16,-4 0 2 15,0 0-2-15,0 3 2 16,0 9 14-16,7 3 5 15,2-3-1-15,9 5-8 16,7-5-9-16,5 1-1 16,6-6-2-16,8-1 13 15,4-6 7-15,8 0-16 16,-10 0 11-16,7-13-9 16,-5-7 6-16,-10-6-12 15,0-6 0-15,-10-8-1 0,3-5-5 16,-1-1-2-16,-4-4 7 15,2 1-4-15,-9 6 5 16,-10 11 0-16,-9 12 6 16,0 14 20-16,0 6 6 15,0 0-26-15,-9 8-6 16,-25 13-1-16,-4 8 1 16,10 0 1-16,8 3-1 15,11 5 1-15,9 3 4 16,0 1-5-16,3 0 0 15,33-4-7-15,13-7-3 16,11-6-2-16,4-8-10 0,10-7 9 16,3-9 3-16,2 0 6 15,-4-9-41-15,-4-9 21 16,-16-5 17-16,-19-6-11 16,-16 2 18-16,-20 7 30 15,0 3-18-15,-5 7 24 16,-25 3-11-16,-6 7-8 15,-8 0-17-15,0 7 0 16,-9 9 0-16,14 1 4 16,10 1-3-16,5-3-1 15,15-2 0-15,4 2-4 16,5-5 4-16,0 1-2 16,23-2 0-16,21-3-7 0,12-4 2 15,6-2 5-15,0 0 2 16,-8-14 0-16,1-5 3 15,-2-6-3-15,-7-5-1 16,1-9-1-16,2-1 2 16,-5-6 4-16,0-2-3 15,-4 5-1-15,-14 5 1 16,-9 15 3-16,-16 10 15 16,-1 11 13-16,0 2-29 15,-13 0-3-15,-24 19-5 16,-1 6 5-16,2 4 2 15,10 3 1-15,11 3 0 0,12 8 4 16,3 2-6-16,0-3-2 16,21 1-6-16,16-11-4 15,5-7 4-15,1-11-6 16,-1-7-5-16,2-6 13 16,-2-1 4-16,6-5 0 15,-4-15-6-15,-3-4 5 16,-3-5-11-16,-2-7 1 15,-4 2 11-15,-6 3-1 16,-4 10-2-16,-14 8 4 16,-8 9 3-16,0 4 15 15,0 0-18-15,0 0 0 16,0 13 0-16,-6 3 13 0,-8 2-6 16,10 4-1-1,4-2-1-15,0-3-1 0,0 1-1 16,29 0-3-16,7-4-2 15,3-7-4-15,-5-2-1 16,-1-5 4-16,-4 0 1 16,1-5-5-16,2-11-1 15,-2 0-3-15,-4-5 1 16,2 2 5-16,-7 6 0 16,-2 4 4-16,-7 6 0 15,-6 3 1-15,-2 0 0 16,1 0-1-16,-2 0 1 15,3 5 9-15,6 2-3 16,0 6 7-16,2 2-10 0,4-3 3 16,0 1-4-16,-1-6 2 15,-11-3-3-15,-2-3 0 16,-4-1-1-16,0 0 4 16,0 0 4-16,3 0 1 15,3-8-2-15,12-10-7 16,13-5-4-16,10-5 1 15,2 2-10-15,9 3 3 16,1 6 5-16,-15 5-8 16,-4 8 11-16,-15 2 2 15,-1 2-6-15,-6 0 6 16,-6 10 0-16,-3 6 10 16,1-2-1-16,1 4 0 0,4-1 4 15,9 1-12-15,5-4 0 16,3-1 4-16,4-2-3 15,2-7-2-15,2-4 0 16,3 0 0-16,2-3 0 16,2-11 0-16,-5-4-7 15,-3-3 7-15,-4-2-6 16,-9-2 4-16,-10 4-5 16,-10 4 7-16,0 6-7 15,0 6 7-15,-6 5-3 16,-28 0-5-16,-6 3 1 15,-1 10 3-15,5 0 4 0,10-1-3 16,14-1 3-16,11-5-4 16,1 2 8-16,0-1-8 15,27-1-4-15,14-4-2 16,1-2-1-16,-5 0-22 16,6 0-7-16,-14 0 4 15,-3 4 13-15,-5 13 19 16,-12 11 4-16,-7 11 25 15,-2 14-15-15,0 8 25 16,0 3-27-16,0-2-6 16,0 1 1-16,0-9-1 15,-29-12-1-15,-18-9 27 16,-1-5 21-16,-7-15-2 0,7-2-5 16,11-7-5-1,1-4-4-15,10 0-6 0,4-10-27 16,4-15-8-16,2-8-73 15,6-12-37-15,-8-11-39 16</inkml:trace>
  <inkml:trace contextRef="#ctx0" brushRef="#br0" timeOffset="478531.5809">11457-285 447 0,'0'0'46'0,"0"0"-44"15,0 0 37-15,0 0-11 0,0 0-4 16,0 0 11 0,12 22 3-16,-1-22-7 0,1 0-5 15,-3 0-1-15,2 0 3 16,1-10-4-16,-5-6-12 15,-7-1 0-15,0 1 9 16,0 1-8-16,0 5-5 16,-7 5 8-16,-11 2-16 15,4 3-3-15,-4 0-5 16,-2 3-10-16,10 8-22 16,10 4-45-16,0-2-155 15</inkml:trace>
  <inkml:trace contextRef="#ctx0" brushRef="#br0" timeOffset="479233.0929">13374 204 407 0,'0'0'113'0,"0"0"-104"0,0 0 48 16,0 0 7-16,0 0-47 16,0 0-12-16,-56 27 16 15,32 2-7-15,-2 4 1 16,0 2-12-16,-4 2-1 15,1-3 0-15,8-2-2 16,3-4-28-16,13-8-55 16,5-8-103-16</inkml:trace>
  <inkml:trace contextRef="#ctx0" brushRef="#br0" timeOffset="480193.0234">14080 385 682 0,'0'0'36'0,"0"0"-32"16,0 0 0-16,0 0 14 15,183-98-15-15,-109 57-3 16,2-8-1-16,-5-15 1 15,-13-3 0-15,-5 1-7 16,-17 2 5-16,-15 3-4 16,-10 15 2-16,-7 5 4 15,-4 14 7-15,0 10-5 16,0 10-1-16,0 7 2 0,-15 3-3 16,-18 18-3-16,-10 15 0 15,1 10 2-15,-2 6 1 16,8 6 1-16,0 6-1 15,5-5-7-15,13-2-3 16,14-8-28-16,4-16 3 16,0-9 5-16,34-9 23 15,6-11-1-15,5-4 6 16,10 0 2-16,-4-11-1 16,-1-7-8-16,-5-9-20 15,-7-6 2-15,-11-3 27 16,-8 5 9-16,-19 5-8 0,0 9 18 15,0 9 4-15,-14 8-17 16,-22 0-6-16,-7 11 0 16,-1 10 0-16,8 1 4 15,12-1-2-15,4-3 0 16,16-1-2-16,4-2-1 16,0-4-6-16,19-1-2 15,27-7-22-15,8-3 26 16,4 0-12-16,2 0-17 15,-10-14 1-15,-1-3-80 16,-6-5 41-16,-6-1 19 16,-3-3-75-16,-15 4 128 15,-10 8 126-15,0 6-117 16,-9 8 71-16,0 0-69 16,0 5-5-16,-23 12 71 0,0 2-27 15,4-1-43-15,5 1 35 16,8-3-32-16,6 1-4 15,0 0-4-15,2-6-4 16,32 0 2-16,6-5-2 16,13-1-11-16,1-5 2 15,-2 0 5-15,2-5-32 16,-10-7-13-16,-8-4 29 16,-6-4 13-16,-14 2 9 15,-9 2 10-15,-5 4 42 0,-2 4 22 16,0 8-37-1,0 0-22-15,-2 0-13 0,-16 5 4 16,-5 10 4-16,16-2-2 16,-4-3-7-16,11 1-1 15,0 0 4-15,24 0-4 16,29 2-3-16,14-6 0 16,13-2-13-16,8-4-2 15,4-1-64-15,-12 0-73 16,-7-6 46-16</inkml:trace>
  <inkml:trace contextRef="#ctx0" brushRef="#br0" timeOffset="481503.2964">16039 99 479 0,'0'0'6'0,"0"0"5"0,0 0 19 16,0 0 5-16,0 0-30 16,0 0-4-16,-183 9 5 15,153 6-6-15,10-5 1 16,4 4-1-16,10-2 0 15,0-3 1-15,6-1-1 16,0-4 1-16,16 0-1 16,16-4 3-16,3 0 3 15,1-2 19-15,2-12-7 16,-6-6-8-16,4-4 1 16,5-9 10-16,3-7-7 15,-1-1-3-15,1-5 3 16,5-3-11-16,-13 4 4 15,-10 10-3-15,-8 12 20 16,-14 8 12-16,-4 12-7 0,0-1-8 16,0 4-21-16,0 0-7 15,-12 14 5-15,-12 7 2 16,0 4 1-16,6 0-1 16,12 7 0-16,1 1 1 15,5 4-1-15,0-4-5 16,23-2-13-16,21-3-13 15,9-13 3-15,4-1 3 16,5-13-1-16,3-1 4 16,-4 0 10-16,-7-8-3 15,-14-10 0-15,-6-5-3 16,-12-6 16-16,-13 4 2 0,-9 2 50 16,0 6-46-16,0 8 41 15,-29 2-26-15,-7 7-14 16,-10 0-5-16,-10 4-2 15,-3 12-1-15,0 2 3 16,15 4 2-16,11-4-2 16,15-2-3-16,13 0 1 15,5-3 1-15,0 0-7 16,17-5-7-16,19-4-8 16,4-1 11-16,-4-3-4 15,0 0-2-15,2 0 4 16,-14 4-8-16,5 6 13 15,-5 9 9-15,-6 10 7 0,4 8 11 16,0 4-15-16,1 6 5 16,-3 3-2-16,-11-3-5 15,-5-1-1-15,-4-8-12 16,-12-9-1-16,-27-9 13 16,-10-5 3-16,2-8 10 15,-1-7 8-15,4 0 12 16,8-3-25-16,10-15-8 15,19-1-13-15,7-9-5 16,0 0-4-16,37-8 22 16,13 2-6-16,11-2 8 15,11 4-2-15,3 8 0 16,5 2 0-16,4 1 0 0,-8 2 9 16,-5 0-2-16,-9 1 16 15,-13 2 16-15,-10 0-28 16,-15-1-9-16,-6 5 18 15,-9 2-12-15,-9 2 28 16,0 5-22-16,0 3 5 16,-15 0-19-16,-15 0-1 15,-6 0-3-15,-1 12-2 16,4-2 6-16,9 5-1 16,4-2 0-16,10-3-8 15,10 4 2-15,0-2-16 16,0 1 11-16,36-3 4 0,12-6-3 15,10-4 10-15,5 0-3 16,-1-6 4-16,-4-10 4 16,-2-5-4-16,-3-7 5 15,-3-3-5-15,3-13 2 16,-8-5-1-16,8-6 10 16,1-4-7-16,2-3-4 15,-6 1 0-15,-7 11 0 16,-24 15 0-16,-10 15 21 15,-9 12 10-15,0 7-13 16,0 1-18-16,-28 4-10 16,-16 14 7-16,-5 7 0 0,9 6 2 15,0 5 2 1,4 4 2-16,-2 5-3 16,5 4 3-16,7 1-2 0,13 3-1 15,3-8 1-15,10-5-1 16,0-11 0-16,0-9-5 15,19-8 5-15,8-6 1 16,5-5 0-16,5-1-1 16,6 0 0-16,5-7-20 15,1-7-31-15,-10-8-81 16,-12-6-97-16</inkml:trace>
  <inkml:trace contextRef="#ctx0" brushRef="#br0" timeOffset="481676.7275">17570-79 524 0,'0'0'32'16,"0"0"26"-16,0 0 0 15,0 0-33-15,0 0-22 16,0 0-2-16,35 15 7 16,19-13-7-16,11-2-2 15,6 0-31-15,5-2-94 16,-2-13-420-16</inkml:trace>
  <inkml:trace contextRef="#ctx0" brushRef="#br0" timeOffset="481990.5368">18225-326 576 0,'0'0'24'0,"0"0"-15"15,0 0 44-15,0 0-22 16,0 0-30-16,0 0 2 15,-4 78 0-15,26-40-2 16,1 7 0-16,-14-5 0 16,-5 9 5-16,-4 0-5 15,-12 3 0-15,-38-4 2 16,-12-5-1-16,-16-4 4 16,-7-10-5-16,-1-4 7 15,7-5 8-15,13-3-11 16,8-5-3-16,17-3 4 0,11-5-3 15,10-3-2 1,8-1-1-16,8 0-8 0,1 0-8 16,3 0-36-16,0-8-89 15,0-3-138-15</inkml:trace>
  <inkml:trace contextRef="#ctx0" brushRef="#br0" timeOffset="497285.5222">4977 1109 218 0,'0'0'294'0,"0"0"-266"0,0 0-15 16,0 0 16-1,0 0-29-15,0 0 6 0,-12 37 20 16,6-12-5-16,3 0-6 15,-6 13 6-15,0-3 0 16,0 8-5-16,-1 0-14 16,-6 0 2-16,5-2-3 15,-2-4-1-15,0-4 1 16,3-7-2-16,2-7-3 16,8-3-25-16,0-7-66 15,0-7-98-15</inkml:trace>
  <inkml:trace contextRef="#ctx0" brushRef="#br0" timeOffset="497542.7344">5349 1234 520 0,'0'0'6'15,"0"0"10"-15,0 0 35 16,-26 92-30-16,26-57-10 16,0-6-6-16,0-1-3 15,0-3 1-15,0-7-3 16,0-3 0-16,0-7-5 16,0-7-21-16,0-1-47 0,0 0-15 15,0-5-59 1</inkml:trace>
  <inkml:trace contextRef="#ctx0" brushRef="#br0" timeOffset="497863.5507">5136 1216 410 0,'0'0'26'15,"0"0"3"-15,0 0 18 16,0 0-41-16,0 0-5 15,0 0 0-15,196 11-1 0,-135 5 0 16,-7 3 0-16,5 3 0 16,-7 2 0-16,-4 5 0 15,-12 0 0-15,-10-2-1 16,-12-2 1-16,-14-4 0 16,0-3 2-16,-3 0 4 15,-38-4 36-15,-15 0-7 16,-11-3-5-16,-8 3-18 15,-2-4 11-15,3-2-12 16,7-2-10-16,9 0-1 16,12-3-18-16,3-3-68 15,16 0-116-15</inkml:trace>
  <inkml:trace contextRef="#ctx0" brushRef="#br0" timeOffset="498081.9992">5826 1493 645 0,'0'0'21'0,"0"0"-21"15,0 0 1-15,-25 82 10 16,21-51-7-16,4 2-4 15,-5-2 0-15,2 0-9 16,-9-9-216-16</inkml:trace>
  <inkml:trace contextRef="#ctx0" brushRef="#br0" timeOffset="500398.0449">6792 1518 298 0,'0'0'34'0,"0"0"22"15,0 0 32-15,0 0-12 16,0 0-3-16,0 0-32 15,9-42 1-15,0 16-14 16,5-3-12-16,0-5 8 0,13 2 9 16,-2 2-28-16,1 6-3 15,4 3 1-15,-1 4-2 16,4 6 0-16,-4 4-1 16,1 5-3-16,-2 2 3 15,2 0-12-15,5 15 11 16,-4 11-1-16,-5 3 1 15,-11 4 2-15,-7-2-2 16,-8-4 0-16,0-3-2 16,-5-2 3-16,-20-8 0 15,-1-3 3-15,3-6-3 16,10-1 0-16,-6-4 2 16,7 0 1-16,2-8 3 15,7-8-5-15,3-5 2 16,0-7-6-16,39-3 2 0,14 2-5 15,1 4 5-15,2 5 0 16,-6 8-2-16,-1 2 3 16,-17 6-1-16,-7 4-1 15,-8 0-5-15,-7 0 7 16,0 11-5-16,-6 4 5 16,4 4 2-16,2 2-1 15,2 2-1-15,7-2 2 16,6-3-2-16,-1-2 0 15,11-1 0-15,5-4-3 16,8-8-4-16,11-3-3 16,6 0-5-16,6-10 14 0,-4-9-1 15,-17-1-6 1,-7-5 2-16,-17-4-4 0,-11 0 6 16,-12-1 3-16,-3 2 2 15,0 4-1-15,-36 3 4 16,-2 6 13-16,-12 8-10 15,-10 7-6-15,-8 0-1 16,-11 20-1-16,11 3 1 16,7 1-1-16,19 0-1 15,12-5 1-15,21 5 0 16,9-4 0-16,0 0-1 16,18 0-1-16,27-8-7 15,22-4 5-15,4-7-1 0,-1-1-7 16,-4-3 8-1,-16-12-9-15,-6-1 6 0,-9-6 4 16,-7 0 0-16,-8 1 4 16,-11 0-2-16,-4 7 0 15,-5 5 2-15,0 6 6 16,0 3 16-16,0 0-20 16,0 0-2-16,-18 9-6 15,-2 5 5-15,9 3-1 16,11-1 2-16,0 5 2 15,0-2-2-15,15-3 0 16,23-3-2-16,2-5 2 16,6-4-5-16,3-4-10 0,-1 0-2 15,-11-9-6-15,-4-7-18 16,-10-3 1-16,-5-3 22 16,0-2 14-16,0-1 4 15,-4 0 2-15,-2 2 8 16,-2 6 2-16,-10 9 13 15,0 4 19-15,0 4-19 16,0 0-25-16,0 8-2 16,0 8 2-16,0 6 0 15,0-2 5-15,0 2-5 16,0-3 0-16,8 1 5 16,4-3 7-16,-3-5-11 0,0-3-1 15,-7-5 1-15,2-4-1 16,-4 0 4-16,0 0 5 15,3 0 0-15,6-6 9 16,5-12-14-16,9-1-3 16,2-2 2-16,-1 2-3 15,1 3-1-15,-7 5-1 16,-5 5 0-16,-2 6 0 16,1 0-3-16,-3 0-6 15,8 0 11-15,1 13-4 16,0-1 3-16,0 2 0 15,0 1 1-15,-4-2 0 16,-2 3 1-16,-4-8-1 16,-8-1 0-16,0-7 2 0,0 0-1 15,0 0 4-15,0 0 0 16,6-10 4-16,6-4-9 16,6-6-9-16,8-3-2 15,7-2 0-15,5 1-1 16,-6 7-9-16,-8 3 8 15,-4 5 13-15,-11 7 0 16,-3 2 0-16,-6 0-3 16,3 0 1-16,1 11 2 15,2 3 7-15,6 3 3 16,2 0-4-16,13-2-5 16,-1 2 3-16,6-6-1 15,4-1-2-15,6-8 6 0,8 0-4 16,5-2 18-1,1 0-9-15,-8-4-2 0,2-10-3 16,-14-3-5-16,-1-4-1 16,-9-2 0-16,-8-1-2 15,-10-1 0-15,-8 0-6 16,0 2 5-16,0 5 1 16,0 6 1-16,-16 6 4 15,1 6 11-15,-6 0-15 16,-9 11 0-16,1 13 0 15,3 5 0-15,8 3 1 16,11-1 4-16,7 0 1 16,0-4-6-16,0-2 3 0,30 0-2 15,2-5-1-15,12-5-9 16,9-5-38-16,4-7-19 16,2-3-222-16</inkml:trace>
  <inkml:trace contextRef="#ctx0" brushRef="#br0" timeOffset="500588.0756">10317 1291 569 0,'0'0'6'0,"0"0"25"15,-71 71 7-15,68-46-27 16,3-4-8-16,-5 2-3 15,-1-4-1-15,-6-5-47 16,6-3-122-16</inkml:trace>
  <inkml:trace contextRef="#ctx0" brushRef="#br0" timeOffset="501088.7916">11115 1276 623 0,'0'0'9'16,"0"0"-5"-16,0 0 50 16,103-74-34-16,-59 39-16 15,2-4 6-15,-3-9-7 16,-6-4-3-16,-7 5-2 15,-12 3 2-15,-9 11 1 16,-9 10-1-16,0 9 4 16,0 9-1-16,0-1 6 15,0 6-9-15,0 0 3 16,0 0-3-16,0 0-7 16,0 0 5-16,-9 15-3 15,-6 10 5-15,1 6 1 0,-2 8-1 16,7 9 1-16,0 6 0 15,1 2-1-15,8-7-1 16,0-4 1-16,0-11 0 16,0-6 0-16,0-7 0 15,0-9 0-15,0-4 0 16,12-6 0-16,11-2 4 16,4 0 4-16,15 0 0 15,5-6-4-15,5-6-3 16,-4-5-1-16,-7 1-3 15,-2-4-6-15,-10 2-8 16,-3 2-54-16,-4 0-68 0</inkml:trace>
  <inkml:trace contextRef="#ctx0" brushRef="#br0" timeOffset="501621.0515">11230 1113 576 0,'0'0'12'16,"0"0"-11"-16,0 0 2 16,0 0-1-16,271-33-2 0,-182 27-4 15,-13 0-40-15,-5-1-28 16,-13 5-27-16,-10 2 48 15,-18 0 35-15,-16 0-45 16,-14 9 32-16,0 4 29 16,-8 6 12-16,-23 5 41 15,0 0 16-15,6 1-20 16,6-2-26-16,4 1-5 16,12-5-8-16,3-7-9 15,0-1 2-15,0-5 4 16,14-2 12-16,21-2 15 15,9-2 12-15,18 0-22 16,4-6-13-16,2-10 0 16,-7 2 3-16,-13-8 33 0,-21-5-38 15,-12-2 2-15,-15-2 2 16,0 5-11-16,-33 4 3 16,-23 9 8-16,-6 2-13 15,0 9 1-15,3 2-2 16,14 0-2-16,7 2-9 15,11 4-10-15,13 0-10 16,14-1-31-16,0 0-7 16,8-5-7-16,39 0 42 15,19 0-7-15,10-11-38 0</inkml:trace>
  <inkml:trace contextRef="#ctx0" brushRef="#br0" timeOffset="501906.535">12483 762 407 0,'0'0'51'0,"0"0"53"16,0 0-13-16,0 0-65 15,0 0-25-15,0 0 0 16,-18 8 0-16,-17 24 9 16,3 10 0-16,-3 6 3 15,4 8-3-15,-1 6-1 16,-6 3-7-16,5-4 4 15,2-10-6-15,18-10 0 16,13-11 0-16,0-12 0 0,0-6 2 16,23-8 2-16,2-2 13 15,7-2 4-15,16 0-10 16,11-7-11-16,-1-12-30 16,2-6-68-16,-22-7-180 15</inkml:trace>
  <inkml:trace contextRef="#ctx0" brushRef="#br0" timeOffset="502077.0946">12203 952 526 0,'0'0'37'0,"0"0"-35"0,0 0-1 16,257-4-1-16,-165 4-6 15,-7 0-47-15,-5 1-122 16</inkml:trace>
  <inkml:trace contextRef="#ctx0" brushRef="#br0" timeOffset="502299.7985">12742 1174 496 0,'0'0'33'0,"0"0"-20"0,0 0 47 16,0 0-40-16,0 0-7 16,189 3-4-16,-132-3-9 15,-2-4-52-15,1-4-170 16</inkml:trace>
  <inkml:trace contextRef="#ctx0" brushRef="#br0" timeOffset="502543.5691">13477 887 558 0,'0'0'1'0,"0"0"12"16,0 0 39-16,0 0-9 15,-214 78-9-15,183-42-10 16,5 6-7-16,8-1 1 16,6 0-16-16,12-1 8 15,0-6-9-15,18 1-1 16,26-11 0-16,16-8-17 16,7-6-6-16,1-10-24 15,-8 0-53-15,-10-15-139 16</inkml:trace>
  <inkml:trace contextRef="#ctx0" brushRef="#br0" timeOffset="503652.2384">13850 955 330 0,'0'0'93'0,"0"0"-34"16,0 0-17-16,0 0-13 16,0 0-5-16,0 0 13 15,102 51 9-15,-75-21-11 16,0 2-20-16,-6-7-1 15,-4-1-1-15,-11-8-8 16,-6-3 0-16,0-10-3 16,0-3 10-16,0 0-1 15,0 0 9-15,0 0 19 16,0-13-8-16,0-6-21 0,12-6-5 16,20-4 6-16,9-2-11 15,-2 5-10-15,2 3-7 16,-3 14-25-16,-14 5 2 15,0 4-28-15,-15 4-56 16,-9 16 45-16,0 1 31 16,0 7 27-16,0-3-9 15,0-5 25-15,0-5 5 16,0-8 0-16,0-3 29 16,0 0 36-16,0-4 22 15,5 0 17-15,8 0-35 16,10 0-17-16,9 0-11 15,13-9-23-15,-5-1-9 16,3-5-8-16,-6-5 2 16,-9 2-2-16,-18 2-1 0,-10 1 0 15,0 10-17-15,0 2 8 16,-19 3-12-16,-18 0 4 16,-7 14 8-16,6 1 3 15,8 6 5-15,11 1 1 16,19-2-3-16,0-2-1 15,19 2 0-15,35-1-2 16,20-2-3-16,18-5 3 16,7-6-21-16,-1-2 4 15,5-4-8-15,-15 0 21 16,-16-4-27-16,-16-9 16 16,-25-5 0-16,-13-4 21 15,-18 2 2-15,0-5 16 0,-12 6 17 16,-20 2-2-16,-12 4-20 15,0 8-6-15,-10 5 0 16,-7 0-7-16,7 7-2 16,4 8-3-16,3 3-1 15,15-5 6-15,9 4 0 16,10-1-1-16,13-3 0 16,0 5-4-16,0-7 2 15,36 0 3-15,14-4 2 16,6-5 3-16,-2-2 1 15,-1 0 0-15,-4-4 9 16,-5-13-10-16,-5-3-4 16,-6-8 2-16,-7-6-2 15,0-4 0-15,-2-2-1 0,5-8-4 16,2 1 4-16,-8 2 0 16,-2 9 3-16,-10 8-1 15,-7 15 12-15,-4 8 12 16,0 5-16-16,0 0-10 15,0 0-5-15,-18 18 4 16,-9 4-1-16,0 13 2 16,0 4-1-16,1 11 1 15,5 3-2-15,-2 7 2 16,9-4 3-16,2-11-1 16,6-8-4-16,2-9 1 15,-1-10 1-15,5-4 0 0,0-5 1 16,0-5-1-16,0-2 0 15,0-2 0-15,0 0 2 16,0 0 3-16,0 0 7 16,0 0 18-16,0-2-6 15,0-7-22-15,18-2-2 16,-3-1-21-16,5-1-27 16,-2 0-29-16,-12-2-137 15</inkml:trace>
  <inkml:trace contextRef="#ctx0" brushRef="#br0" timeOffset="552406.1608">15844 1387 260 0,'0'0'54'0,"0"0"-23"16,0 0 19-16,0 0-2 15,0 0-9-15,0 0-9 0,0 0 5 16,0 0-3-16,0 0-2 16,0 0-8-16,0 0-4 15,0 0 2-15,0 0-4 16,0 0-2-16,0 0 2 16,0-1-10-16,0 1 6 15,0-3 1-15,0 3-1 16,0 0-1-16,0 0-3 15,0 0-1-15,0 0 3 16,-1 0-10-16,-16 7 0 16,-7 7 0-16,-10 4 1 15,-11 7 0-15,-9 3-2 0,-4-3-1 16,-4 0-12 0,-9 2-40-16,1-4-77 0,-1-6-190 15</inkml:trace>
  <inkml:trace contextRef="#ctx0" brushRef="#br0" timeOffset="556639.4882">3378 356 249 0,'0'0'27'15,"0"0"-18"-15,0 0 18 16,0 0-7-16,0 0-15 16,0 0 7-16,0 0 14 0,2 0 9 15,-2 0 15 1,0 0-1-16,0 0-4 15,0 1-13-15,0-1-5 0,0 0-15 16,0 0-7-16,0 0 1 16,0 0-6-16,0 0 1 15,4 0-1-15,-1 0 0 16,6 0 0-16,-3 0 1 16,6 0 2-16,2 0 1 15,0 0 1-15,4-7 1 16,4 2-3-16,-2-1 0 15,-6-5-3-15,1-1 5 16,-8-1-3-16,-2-1 3 16,-5 0-2-16,0 1-2 15,0 4 0-15,-12 2 1 0,-11-1 1 16,-7 5-3 0,-8 3 0-16,-6 0 0 0,-9 3-4 15,5 9 4-15,4 0-3 16,8 1 1-16,5 3 2 15,12 0-4-15,7-2 3 16,4 4 0-16,8-7-4 16,0 4 0-16,0 1-3 15,26-7-2-15,-1-2 5 16,6-1 3-16,-7-4 0 16,-1-2 2-16,-2 0 0 15,1 0 5-15,4 0 3 16,-3-11 3-16,7-5 0 15,-10-5 3-15,-1-5-11 16,-3-10 1-16,-3-5-3 16,-5-9-1-16,-8-7 0 15,0-7 1-15,0-2-1 0,-12-3 0 16,-13 7 0-16,4 9 0 16,-1 8 0-16,3 12 0 15,7 10 2-15,3 10 0 16,9 5 4-16,-3 6-4 15,3 2-2-15,0 0 0 16,0 0-3-16,0 2-3 16,3 17 2-16,29 12 4 15,0 16 0-15,3 7 1 16,-4 9 3-16,-6 4-4 0,-7 3 0 16,-5 0-1-16,-2-5 1 15,1-12-4-15,-3-12-4 16,3-11 6-16,6-6 2 15,-7-8 0-15,9-5 1 16,-10-2-1-16,8-5 0 16,1-2 0-16,6-2-6 15,7 0-10-15,3 0-35 16,-3-6-69-16,2-3-72 16</inkml:trace>
  <inkml:trace contextRef="#ctx0" brushRef="#br0" timeOffset="558108.1262">16895 1084 379 0,'0'0'44'0,"0"0"-18"16,0 0 32-16,0 0 11 16,0 0-39-16,0 0-4 15,70-49 14-15,-64 39-23 16,-6-1 5-16,0 3-8 15,0-2-1-15,-6 3 4 16,-24 1-17-16,-7 1 3 16,-6 5-1-16,-7 0-4 15,-6 3-2-15,-3 12 3 16,3 3 0-16,7 7-1 16,13 0 2-16,9 3-1 15,15-2-3-15,12-1 4 16,0-3-13-16,0-6-3 15,25-6 3-15,12-2 2 16,0-5 8-16,6-3 2 16,-5 0 1-16,3-8 7 15,-11-12 4-15,-3-6-8 0,0-8 3 16,-9-6-4-16,1-6 2 16,-4-1-3-16,-2-9-1 15,-2-3 1-15,1-5-1 16,-8 3 0-16,-2 12 0 15,3 11 0-15,-5 15 8 16,0 14-2-16,0 5 7 16,0 4-6-16,0 0-7 15,0 9-4-15,0 18 4 16,0 11 0-16,0 12-1 16,0 10 1-16,0 4 0 15,0-3 3-15,0-5-3 0,0 4-2 16,3-10 2-16,24-7-12 15,0-13-4-15,8-11-8 16,-5-9-12-16,9-10-44 16,2 0-79-16,-1-14-129 15</inkml:trace>
  <inkml:trace contextRef="#ctx0" brushRef="#br0" timeOffset="558512.4614">17446 866 23 0,'0'0'358'16,"0"0"-320"-16,0 0 19 0,-5 83-18 15,5-51-33-15,0-1 2 16,0 0-3-16,0-3 2 16,0-7-6-16,0-4 1 15,0-8-2-15,0-3 4 16,0-6 13-16,0 0 6 15,0 0 20-15,0-20 4 16,0-3-39-16,19-7-8 16,11-3 1-16,2-2-3 15,5 7 2-15,-8 10-1 0,-3 4 1 16,-8 10-3 0,-6 4 2-16,-1 0 1 0,-4 0 4 15,-2 14 6-15,2 7 5 16,-1-1-7-16,2 5-6 15,10 1 4-15,5 0-6 16,9 2 0-16,13-4 0 16,2-3-2-16,7-9-18 15,13-5-5-15,4-7-90 16,-1 0-11-16,-4-5-15 16</inkml:trace>
  <inkml:trace contextRef="#ctx0" brushRef="#br0" timeOffset="559698.8514">18372 940 356 0,'0'0'36'0,"0"0"-4"16,0 0 68-16,0 0-52 16,0 0 2-16,0 0-38 15,-189-53-10-15,139 71-1 16,0 4 11-16,7 0-2 16,12 1-7-16,13 4 1 15,5 0-1-15,13-2-2 16,0-1-1-16,13-6 0 15,23-2-3-15,9-8-6 16,16-8 0-16,1 0 2 16,-3-4-17-16,-8-16 8 15,-7-2 7-15,-3-6-8 16,-11-1 17-16,2-2 12 16,-8 2-7-16,5 4 8 15,-9 8 20-15,-16 10-6 0,-1 4 2 16,-3 3-16-16,0 0-10 15,0 2 2-15,0 9 1 16,-13 4 2-16,5 3-4 16,8 0-4-16,0 2 4 15,0 1-2-15,30 0-2 16,10-3-4-16,0-1-1 16,-3-9-26-16,-4-5-28 15,-9-3-20-15,-1-3-49 16,-10-16-18-16,4-1 68 15,-5-2 27-15,-3-5 51 16,6 2 139-16,-1 0-135 0,6 4 49 16,-10 7-12-16,2 7 9 15,-10 3 3-15,-2 4-17 16,0 0-24-16,0 0 1 16,0 4 20-16,4 7 2 15,1 6-8-15,3-2-13 16,-2 5-13-16,6 0 1 15,0 0 3-15,-3-4-4 16,0-4 0-16,-8-6 0 16,-1-4-1-16,0-2 2 15,5 0 3-15,-5 0 5 16,8-4 5-16,2-10-11 16,5-8-4-16,8 1 0 0,-3 0 5 15,14 2-3-15,-3 5-2 16,-10 4 1-16,-3 7-1 15,-7 3-2-15,-4 0 2 16,8 0-10-16,0 2 2 16,8 9 8-16,-3 1 0 15,5 2 2-15,3 0 0 16,-10 0-2-16,-5-5 1 16,-5-4 4-16,-8-5-5 15,0 0 0-15,0 0 5 16,0 0-2-16,8 0 2 15,7-9-5-15,6-7-16 16,9-2-16-16,3 1 15 16,5-1 4-16,0 5 10 0,0 2 5 15,-9 6-2-15,-10 4 0 16,-5 1 1-16,-4 0 6 16,7 0 8-16,-8 0-6 15,2 1 3-15,8 7-2 16,4-1-6-16,6-2-1 15,10 1 2-15,5-3 7 16,4 1 8-16,5-4 1 16,-7 0-17-16,-5 0 2 15,-4-5-3-15,-8-7-3 16,-3-4 0-16,-12-4-2 16,-10-2 2-16,-4 1-11 0,0-6 9 15,0 7 2-15,0 4 2 16,-23 5-2-16,-2 9 0 15,-4 2 0-15,-4 0 0 16,1 5-3-16,-4 15 3 16,8 0 0-16,15 4-3 15,5 0 3-15,8-2 0 16,0 2 7-16,3-2-4 16,30-1-2-16,11-6-1 15,0-1 0-15,-7-7-3 16,0-3-10-16,-3-4-16 15,-1 0-43-15,-1-7-74 16</inkml:trace>
  <inkml:trace contextRef="#ctx0" brushRef="#br0" timeOffset="565393.477">5031 2710 506 0,'0'0'10'0,"0"0"-6"16,0 0 16-16,0 0-6 16,0 0-13-16,0 0 10 15,0 0 11-15,-13 85-1 16,20-52-5-16,7 1 9 15,-2 1-13-15,-1-3-8 0,1-3 0 16,-11-4-4-16,8-4 0 16,-9-7-1-16,3-1-1 15,2-7-6-15,5-2-34 16,6-4-93-16,-6 0-152 16</inkml:trace>
  <inkml:trace contextRef="#ctx0" brushRef="#br0" timeOffset="565943.8484">5168 2770 360 0,'0'0'19'0,"0"0"9"16,0 0-22-16,0 0 13 16,0 0 12-16,0 0-8 15,192-24-3-15,-135 24-2 16,5 1 6-16,-1 16-4 15,-11 6-14-15,-5 3-4 16,-16 3-1-16,-11 1-1 16,-9-1 5-16,-9-4 3 15,0 0 8-15,-12-7 8 0,-23 2-5 16,3-2 3 0,-4-3-9-16,6-1-11 0,-1-3 1 15,4 2-3-15,0-3-4 16,6-5-50-16,3 2-33 15,12-4-76-15</inkml:trace>
  <inkml:trace contextRef="#ctx0" brushRef="#br0" timeOffset="565645.721">5360 2785 549 0,'0'0'33'0,"0"0"-30"0,0 0-3 15,0 0 8-15,0 0 1 16,87 70-1-16,-68-45-2 15,-6 0 3-15,-4-1 0 16,-6-8-6-16,-3-1-2 16,0-6 4-16,0-3-5 15,0-5 0-15,0 3 0 16,0-4-35-16,0 0-37 16,-21-11-108-16</inkml:trace>
  <inkml:trace contextRef="#ctx0" brushRef="#br0" timeOffset="566172.1315">6024 2934 618 0,'0'0'38'0,"0"0"-34"16,0 0 0-16,0 0-1 15,0 84-1-15,0-60-1 16,0-2-1-16,4-4 0 16,7-6-5-16,2-7-35 15,13-1-60-15,9-4-130 16</inkml:trace>
  <inkml:trace contextRef="#ctx0" brushRef="#br0" timeOffset="567167.038">7302 2781 746 0,'0'0'7'0,"0"0"-6"16,0 0 6-16,0 0 5 15,-26-81-2-15,40 59-2 16,4 1-8-16,5 3 1 16,-4 3 0-16,-8 2-1 15,3 6 0-15,-2 3 0 16,1 1-4-16,10 3 2 0,9 0-5 15,6 13 6-15,4 6 0 16,5 12 1-16,-2 1 1 16,-9 1-1-16,-1-2 0 15,-14-2 0-15,-12-5 1 16,-7-7-1-16,-2-6 0 16,0-6-1-16,0-5 1 15,0 0 0-15,0 0 4 16,0-4 1-16,0-11-5 15,0-11-4-15,0-3 3 16,0-7-2-16,0-2-1 16,12 1-4-16,14 2 4 15,3 10 3-15,-4 8 1 16,1 9 0-16,-8 4-2 16,5 4 2-16,-5 0 0 0,0 5 0 15,0 13 3-15,2 7 5 16,3-1-3-16,-4 3-5 15,12-2 1-15,0-3-1 16,7-1 0-16,11 0 3 16,2-7-3-16,6-3-6 15,5-5-2-15,4-6-32 16,-9 0-25-16,-3-8-27 16,-10-11-38-16,-9-2 96 15,-21-5 32-15,-14-9-1 16,0 1 3-16,0 1 16 15,-12 4 13-15,-13 9 10 0,-8 9 15 16,-3 10 9-16,-8 1-55 16,-1 1-8-16,-7 16 1 15,10 2 10-15,-1 4-3 16,15 0-1-16,8 1 1 16,14 1 2-16,6 0-6 15,0-4-3-15,5-2-1 16,25-3-1-16,6-9 1 15,8-2 0-15,4-5 6 16,-2 0-6-16,-1 0-2 16,-7-15 1-16,-11-3-23 15,-9-6 20-15,-1 0-5 16,-6-3 9-16,-8 4-1 0,1 7 1 16,-4 4 20-1,0 7 17-15,0 5-14 0,0 0-15 16,0 0 1-16,0 9-9 15,0 4 0-15,0 3 0 16,0 2 0-16,0-2 1 16,24 3-1-16,19-3 0 15,-1-3 0-15,14-1 0 16,-2-8-11-16,-2-1-30 16,-4-3 3-16,-7 0-49 15,-14-11-100-15,-8-7 24 16</inkml:trace>
  <inkml:trace contextRef="#ctx0" brushRef="#br0" timeOffset="567931.9363">8995 2620 241 0,'0'0'51'0,"0"0"14"0,0 0-12 16,9-70 24-16,-9 70-22 15,0 0-37-15,4 0-15 16,1 8 13-16,4 7 19 16,3 7-11-16,5 0-6 15,-4 1-14-15,5 1-2 16,-4-5-2-16,4 0 5 15,0-7-5-15,-6-1 2 16,-6-8-2-16,-6-3 2 16,5 0 0-16,-1 0 5 15,4 0 3-15,-5-3 6 16,2-12-14-16,5-3-1 16,4-7 0-16,9 2-1 0,10 1 0 15,-4 4-1-15,-4 5-2 16,-2 9-1-16,-5 1 1 15,2 3-9-15,-1 0 9 16,-2 11 1-16,7 5 2 16,2 2 0-16,4 2 0 15,2-2-2-15,-9 0 0 16,-1-5 2-16,-11-4 6 16,-6-3-6-16,-1-5 0 15,-4-1 0-15,0 0 0 16,2 0 2-16,5-1-4 15,4-16-1-15,5-4-23 0,3-1-4 16,-1-6 29-16,7 3-35 16,-5 4 27-16,0 6-12 15,-5 5 18-15,-12 6 3 16,6 4 0-16,-9 0 6 16,6 0-4-16,6 8 12 15,2 2 5-15,8 2-11 16,4 3 2-16,4 0-4 15,2-3-3-15,0-1-2 16,3-4 0-16,-4-3 9 16,4-4 17-16,-8 0-9 15,1-2-3-15,-7-7-3 16,-3-8-11-16,-6-6 0 0,-7-4-1 16,-5-4-14-1,0-3 14-15,0-1 0 0,0 3 0 16,0 7-1-16,-9 8 1 15,0 9 0-15,9 4 16 16,-11 4-5-16,5 0-9 16,-6 8-2-16,3 13 1 15,4 4 1-15,5 6-2 16,0-1 0-16,0 5 0 16,5-1 0-16,13-1 0 15,2-1 0-15,-2-1-51 16,-5-13-78-16,5-6-146 15</inkml:trace>
  <inkml:trace contextRef="#ctx0" brushRef="#br0" timeOffset="568178.5577">10786 2622 610 0,'0'0'1'0,"0"0"3"16,0 0 1-16,0 70-5 15,0-55 0-15,4 3 0 0,-4-5-4 16,0-8-98 0,5-2-54-16</inkml:trace>
  <inkml:trace contextRef="#ctx0" brushRef="#br0" timeOffset="568578.3472">11689 2436 729 0,'0'0'0'15,"0"0"0"-15,184-100 16 0,-111 64-4 16,-13 0-8-16,-22 11-4 16,-12 3 0-16,-22 12-4 15,-4 4-4-15,0 6 5 16,-30 0-2-16,-8 0-6 16,-9 3 5-16,16 10 3 15,5-1-1-15,11 3-1 16,12 2-3-16,3 1 0 15,0 3-11-15,12 4-1 16,15 1 9-16,9 3-5 16,7 0 3-16,-1-4 12 15,-4-2-1-15,-9-3 2 16,-16-7 3-16,-8-2 1 16,-5-4 0-16,0-2 7 15,-6 1 2-15,-35 1-2 0,-7-3-6 16,-4-1-5-16,2-3-35 15,5 0-77-15,16 0-125 16</inkml:trace>
  <inkml:trace contextRef="#ctx0" brushRef="#br0" timeOffset="570408.106">12527 2336 231 0,'0'0'222'15,"0"0"-188"-15,0 0 39 16,0 0-20-16,0 0-44 16,-218-16-8-16,160 27-1 15,2 9 0-15,5 0 2 16,7 1 3-16,6 3 3 16,14 0-7-16,17-3 3 15,7-1-4-15,0 1 1 16,12-8 0-16,27-2-1 15,15-6-3-15,1-5-1 16,7 0-4-16,-2-1-7 16,-11-14-6-16,-7-2-20 15,-9-4 3-15,-10 1 37 16,-12-5 1-16,-8 4 2 16,-3 5 3-16,0 6 20 0,0 8 4 15,0 2-17-15,0 0-11 16,0 0-2-16,0 9 2 15,0 6 6-15,9 1-3 16,9-1-2-16,14 3 4 16,12-8-3-16,12 5 14 15,6-6 1-15,9-5 0 16,-5-4 6-16,-16 0-9 16,-6-9-7-16,-9-6 18 15,-15-10-20-15,-8 1 5 16,-12-9-8-16,0-1-1 15,0-9 11-15,0 1-13 0,0-10 0 16,-8-4 2-16,2 4-2 16,1 3 7-16,1 15-3 15,-4 12 5-15,7 13 11 16,-4 5-3-16,5 4-14 16,-4 0-3-16,1 11-12 15,-2 11 10-15,5 12 1 16,0 12 0-16,0 4 1 15,8 0 0-15,14-1-4 16,10 1 4-16,5 1-1 16,9-6-7-16,4-8 4 15,0-7-12-15,-1-9 4 16,-5-10 5-16,-4-7-3 0,-6-4 10 16,-1-4 1-1,-3-14-1-15,-4-6 2 0,-12-9 0 16,-4-2 0-16,-10-2-2 15,0 0 6-15,0 5-6 16,0 8 0-16,-23 9 0 16,-4 8 10-16,-14 7-10 15,-7 0-1-15,-8 14-1 16,2 7 2-16,10 4-2 16,7-1-2-16,19-1 3 15,14 1-2-15,4 1 3 16,0-4 0-16,34-2 0 0,4-6-1 15,15-6 0 1,3-3 1-16,-1-4-3 0,-5 0-5 16,-7-11-13-16,-6-6-33 15,-8-4 18-15,-11-3-3 16,-17 1 26-16,-1-1 13 16,0 8 3-16,0 6 8 15,0 6 35-15,0 4-20 16,-10 0-23-16,-9 0-1 15,-2 11-2-15,3 3 0 16,11-3 6-16,2 1-5 16,5-3 11-16,0 4-7 15,12-5 7-15,20-1 9 16,9-6-4-16,10-1-4 16,11 0 0-16,-3-14-10 0,-7-4-3 15,-7 0-29-15,-18-4-37 16,-10-1-26-16,-16-3-21 15,-1-1 47-15,0 2 66 16,-6 5 0-16,-24 7 3 16,4 3 23-16,2 6-23 15,4 4-3-15,14 0 0 16,6 0-4-16,0 6-4 16,0 2 3-16,26 5 1 15,3-1 0-15,1 5 3 16,-3-1 1-16,4 4-3 15,-9-3 2-15,-1 4 2 16,-2-5 6-16,-4-3 8 0,0 2 10 16,-5-6-1-16,4-1-16 15,3-4-1-15,4 0 3 16,6-4 15-16,5 0-3 16,4 0-17-16,-3-4 1 15,4-8-6-15,-7-1-9 16,-12-9 0-16,-3-1 5 15,-7 1-2-15,-8-1 6 16,0 10 0-16,0-3 17 16,0 10 5-16,-8 6 0 15,-10 0-22-15,-5 2-4 16,1 12 0-16,8 1 4 16,10 1 0-16,4-1 4 15,0 2-1-15,15-6 2 0,29 2-5 16,6-5 7-16,15-5-3 15,-2-3-4-15,2 0-9 16,-7 0-10-16,-10-14-15 16,-12-1-24-16,-10-6-27 15,-11 1 58-15,3-2 27 16,-4-6 39-16,1 3-38 16,0 2 38-16,-3 3-10 15,-10 10-15-15,2 4 14 16,-4 6-28-16,0 0-1 0,0 14 1 15,0 12 15 1,0 15 12-16,8 8 6 0,6 8-17 16,2 7 7-16,4 6-11 15,-4 1-8-15,-9-3-4 16,-7-11-2-16,0-11-7 16,-5-18 9-16,-19-11 2 15,-2-9 27-15,-4-5 15 16,-2-3-19-16,2 0 8 15,1-15-20-15,3-9-12 16,8-1 3-16,11-11 3 16,7 0-7-16,0-6-5 15,0 0 4-15,18 1-15 16,8 8-5-16,10 8-18 16,2 3-36-16,9 8-64 0,-4 1-183 15</inkml:trace>
  <inkml:trace contextRef="#ctx0" brushRef="#br0" timeOffset="570661.8468">15588 2246 606 0,'0'0'106'0,"0"0"-106"0,0 0 2 15,0 0 10-15,19 72-6 16,-19-36 6-16,0-2-12 16,0 5 1-16,-19-5-1 15,-18-1-26-15,-7-4-104 16,1-9-416-16</inkml:trace>
  <inkml:trace contextRef="#ctx0" brushRef="#br0" timeOffset="571728.8529">16455 2371 488 0,'0'0'61'16,"0"0"-54"-16,0 0-7 16,0 0 6-16,0 0-5 15,0 0 17-15,117-78 21 0,-105 54 14 16,-6-1-26-1,-6-2 7-15,0 2-18 0,0 3-1 16,-24 6 1-16,-11 3 0 16,-1 6-12-16,-11 7-4 15,-8 0 1-15,-8 17-3 16,1 8 2-16,6 0-2 16,7 6-2-16,17 0 4 15,14-2-2-15,11 1 1 16,7-1-2-16,0-6-6 15,15-2-1-15,21-5-2 16,13-4 2-16,10-7 1 16,-2-5 9-16,-2 0 0 15,-7-5 1-15,-6-11 4 16,-5-7-5-16,-12-7 0 0,4-7-11 16,-8-9 2-1,-4-11-9-15,1-13-53 0,-9-1 38 16,-4 2 33-16,-5 7 2 15,0 17 5-15,0 16 18 16,0 17 27-16,0 8 2 16,-12 4-51-16,1 9-3 15,-4 16 0-15,9 13 0 16,6 8 2-16,0 3 3 16,0 5-4-16,0 0 4 15,30-3-2-15,2-6 0 16,4-7-3-16,0-7-1 15,2-13-2-15,-1-6-1 0,-6-8-11 16,6-4-39-16,0-1-45 16,-2-18-162-16</inkml:trace>
  <inkml:trace contextRef="#ctx0" brushRef="#br0" timeOffset="572500.8734">17081 2055 419 0,'0'0'29'15,"0"0"6"-15,0 0 48 16,0 0-42-16,0 82-10 16,10-56-19-16,3 3-4 15,1-4-1-15,-2-3-5 0,0-8-2 16,-1-3 2-16,-4-4-1 16,-2-3-1-16,-5-4 2 15,0 0 5-15,6 0-6 16,1-14-1-16,7-14-24 15,9-4-2-15,2-3 21 16,10-4 3-16,-3 6 2 16,-2 12 2-16,-12 10 18 15,-12 9-9-15,2 2-1 16,-2 0 2-16,6 4 3 16,-1 8 10-16,4 5-9 15,7 2-6-15,7 3-6 16,10-1-2-16,10 2 2 15,7-5-2-15,10-3-4 16,-1-5 2-16,10-6-15 16,-6-4-12-16,-7 0-58 0,-10-14-10 15,-15-5-18-15,-18-1 3 16,-13-8 24-16,-2-2 86 16,-4 0 169-16,0-2-126 15,0 4-25-15,0 6 18 16,-10 2 0-16,-9 9 11 15,-11 10-1-15,-6 1-26 16,-8 1-13-16,0 14-6 16,-1 6 18-16,7 2 0 15,18 3-9-15,4 5 8 16,14 1-13-16,2 0 4 0,0 0-6 16,36-8-3-1,13-6 0-15,1-4-4 0,10-9-2 16,-5-5 2-16,-1 0 1 15,-10-5-20-15,-5-15-13 16,-4-3 14-16,-11-7 22 16,-4-2 4-16,-6 3 5 15,-5 5 16-15,-9 7-2 16,0 8 9-16,0 3-8 16,0 6 0-16,0 0-19 15,0 0-4-15,0 7-1 16,0 7 1-16,-5 1-1 15,5 1 0-15,0 2-1 16,32 4 1-16,16-4 0 0,14-1 0 16,9-7-25-16,-2-4-44 15,-3-6-60-15,-4 0-150 16</inkml:trace>
  <inkml:trace contextRef="#ctx0" brushRef="#br0" timeOffset="573318.8575">18844 1967 573 0,'0'0'23'0,"0"0"-22"15,0 0 4-15,0 0 35 0,0 0-2 16,0 66-18-16,0-44-9 16,0-1 0-16,0 1-3 15,9-5-7-15,0 1 9 16,0-7-7-16,-6-4-2 15,2-3-1-15,-4-4 0 16,4 0 0-16,2 0-3 16,5-8 2-16,2-9-3 15,1-3 4-15,6-5-3 16,2 2 0-16,7 2 2 16,-4 7 1-16,-8 4 0 15,-7 6-8-15,1 4 7 16,-6 0-6-16,6 0 4 15,1 11 3-15,1 5 10 0,9 4-2 16,7 4-7-16,0-4-1 16,-3 3 1-16,-4-7 0 15,-11-5 1-15,-6-7-3 16,-1-4 2-16,-5 0 2 16,0 0 5-16,7 0-5 15,6-15-3-15,0-5-7 16,10-5-4-16,4 0-8 15,9-3 7-15,2 2-10 16,-2 3 9-16,-1 9 6 16,-15 3 1-16,-3 10 5 15,-7 1-5-15,-2 0 6 16,-1 0 0-16,4 1 13 16,1 10-1-16,6 3-6 15,8-2 4-15,10 0-3 0,3 1 7 16,8-2-4-16,9-7-4 15,-3 0 2-15,-7-4-6 16,-1 0 0-16,-7 0 4 16,-11-12-5-16,0-4-1 15,-9-1-10-15,-10-2-11 16,-8-2 1-16,0-1-4 16,0 1 23-16,0 2-5 15,-8 3 3-15,-10 8 3 16,-4 5-5-16,-1 3 4 0,-3 0 1 15,-4 11 0 1,10 7 3-16,2 3 11 0,6 1-2 16,12 3 5-16,0 2-5 15,0 2 6-15,23-2-11 16,16 0-3-16,9-7-1 16,2-6-1-16,3-3 2 15,-4-8-4-15,-10-3-6 16,-3 0-46-16,-5-14-47 15,-13-7-153-15</inkml:trace>
  <inkml:trace contextRef="#ctx0" brushRef="#br0" timeOffset="573798.5144">20556 1490 539 0,'0'0'23'0,"0"0"-19"16,0 0 6-16,0 0 37 16,179 77 2-16,-105-41-26 15,-8 6-12-15,-4 7 4 0,-16 4-12 16,-19 7-3-1,-15 0 2-15,-12-3-1 0,0-2 4 16,-21-1-5-16,-25-7 1 16,3-9-1-16,-1-9 0 15,3-9 5-15,15-4 3 16,6-11-8-16,4-1 2 16,8 0-1-16,4-4-1 15,2 0 3-15,-2 0-3 16,1 0-7-16,-6 0-13 15,0-4-28-15,-2-5-104 16</inkml:trace>
  <inkml:trace contextRef="#ctx0" brushRef="#br0" timeOffset="648567.1146">20335 974 170 0,'0'0'75'0,"0"0"-33"16,0 0 7-16,0 0-16 15,0 0-13-15,0 0 5 0,0 0-7 16,0 0 0-16,0 0 5 16,0 0-2-16,0 0-2 15,0 0-14-15,0 0-5 16,0 0 2-16,0 4-2 16,0 1 0-16,0 1 0 15,0 1 0-15,0-2 1 16,0 1-1-16,0-1 1 15,0-5-1-15,0 2 3 16,0-2-2-16,0 0 8 16,0 0 12-16,0 0 8 15,0 0 7-15,0 0 3 16,-4-2-25-16,2-9-7 16,-2 0 6-16,4-1-6 0,0 3-4 15,0-2 3-15,0 2 0 16,0 5 0-16,0 3-4 15,4-3-2-15,2 4 0 16,6 0-1-16,2 0 1 16,3 0-2-16,-8 14-2 15,0 6 4-15,-9 5 0 16,0 2-1-16,0-1 0 16,-35-3-2-16,-4 2-7 15,-10-4-3-15,-5-4 5 16,1 3-30-16,3-7-29 15,8-3-109-15</inkml:trace>
  <inkml:trace contextRef="#ctx0" brushRef="#br0" timeOffset="649234.4812">21084 462 282 0,'0'0'56'15,"0"0"-10"-15,0 0 6 16,0 0-25-16,0 0-16 16,0 0-9-16,5 13 2 15,-5 7 21-15,0 5 14 16,-5 6-9-16,-9 0-23 16,2-1-2-16,-1 5-1 0,-4-7 2 15,8 1-6-15,-9-1 0 16,3-10-2-16,3 0 0 15,-2-5-4-15,2-5-13 16,6-2-14-16,-8-2-27 16,-2-4-23-16,-3 0-90 15</inkml:trace>
  <inkml:trace contextRef="#ctx0" brushRef="#br0" timeOffset="650067.9092">20912 470 28 0,'0'0'92'0,"0"0"0"15,0 0-38-15,0 0-33 16,0 0-3-16,0 0 1 15,-37 0-4-15,37-4 6 16,-3 4-13-16,-1 0 6 16,-1 0 8-16,-1 0-2 15,3 0-4-15,3-4-1 16,0 4 13-16,0 0 1 16,0 0-7-16,0 0-5 0,0 0-5 15,18-2-9-15,14 1-2 16,12-3-1-16,4 1 0 15,2 1 2-15,15-2 2 16,3 0-2-16,2-1 2 16,1 2-1-16,-4-1 8 15,-13-3-2-15,-10 3-1 16,-6 0-7-16,-19 2 1 16,-2-1-2-16,-6 2 0 15,-8 1-4-15,1 0-22 16,-2 0-52-16,-2 0-70 15,0 1-209-15</inkml:trace>
  <inkml:trace contextRef="#ctx0" brushRef="#br0" timeOffset="650552.2786">21004 904 342 0,'0'0'13'0,"0"0"21"16,245-28 47-16,-162 19-51 16,-10 4-18-16,-16-6 7 15,-4 4-5-15,-26 1-13 16,1-1 8-16,-19 3-9 16,3 1 0-16,0-3-8 15,-8 1-52-15,-2-6-141 16</inkml:trace>
  <inkml:trace contextRef="#ctx0" brushRef="#br0" timeOffset="651078.3428">21627 381 469 0,'0'0'14'16,"0"0"-4"-16,0 0 19 0,0 0-3 15,213-20-6-15,-146 20 0 16,7 0-7-16,2 0-10 16,2 0-3-16,-10 0 3 15,-3 3-3-15,-22 7 0 16,-25 4-25-16,-18 7-61 15,0 4-28-15,-42 7-36 16</inkml:trace>
  <inkml:trace contextRef="#ctx0" brushRef="#br0" timeOffset="651238.0499">21662 789 261 0,'0'0'105'15,"0"0"-93"-15,0 0 33 0,0 0-15 16,186-5-23-16,-115-5-7 16,2-2-4-16,-4-8-76 15</inkml:trace>
  <inkml:trace contextRef="#ctx0" brushRef="#br0" timeOffset="650823.855">21901 500 394 0,'0'0'28'16,"0"0"-28"-16,0 0 0 16,0 0 14-16,0 0 15 15,0 0 6-15,0 65-14 16,-5-40-14-16,-2-1-4 16,1 2 1-16,-6-6-4 15,7 2 0-15,-2-8-3 16,2-3-11-16,5-8-21 0,-2-3-47 15,2 0-103 1</inkml:trace>
  <inkml:trace contextRef="#ctx0" brushRef="#br0" timeOffset="651468.1246">22424 471 436 0,'0'0'58'0,"0"0"-45"16,0 0 22-1,0 0-16-15,0 0-14 0,0 0 4 16,46 59 11 0,-46-27 2-16,0-1-5 0,0 1-13 15,0-7 2-15,-12-4-4 16,1-3-2-16,-1-8 0 15,1-5-8-15,2-2-49 16,-7-3-22-16,2-8-110 16</inkml:trace>
  <inkml:trace contextRef="#ctx0" brushRef="#br0" timeOffset="651767.7696">22212 427 360 0,'0'0'21'0,"0"0"-15"0,0 0-2 16,0 0 14-16,0 0 0 15,212 8-11-15,-157 5 9 16,5 5-1-16,-1 0 5 16,-4 7 2-16,-8 3-9 15,-7 0 3-15,-9 1-8 16,-18 4 1-16,-8-4-3 15,-5-2 8-15,-5-2 2 16,-34-1-3-16,-16-6-2 16,-10 0-6-16,-3-4 0 15,2-3-5-15,8-3-5 16,-2-3-14-16,11-2-49 16,13-3-152-16</inkml:trace>
  <inkml:trace contextRef="#ctx0" brushRef="#br0" timeOffset="652218.6115">22979 258 199 0,'0'0'27'0,"0"0"-20"16,0 0 55-16,0 0-14 16,0 0-12-16,0 0-13 15,59-4-18-15,-50 7 11 16,4 7 14-16,3 8 3 15,-10 7-10-15,-3 10 12 16,2 10-12-16,-5 6 2 16,0 3-11-16,0 2-10 15,-24 0 1-15,-8-3-2 0,-9-3 1 16,-9-7 3 0,-10-1-4-16,-2-7 3 0,-5-9 1 15,5-1-1 1,5-8 1-16,4-4-3 0,4-5-4 15,7-4-2-15,-2 2-23 16,0-2-88-16,-4-4-296 16</inkml:trace>
  <inkml:trace contextRef="#ctx0" brushRef="#br0" timeOffset="11464.2578">-1308 3282 323 0,'0'0'87'0,"0"0"-84"16,-12 70 39-16,12-38-22 16,7-2 1-16,23 2-12 15,7-3-5-15,-1-5-1 0,-1-3-2 16,-8-5 5-1,-9-8-5-15,-1-3 0 16,-16-5 5-16,7 0 14 16,1 0-1-16,-1-5 0 15,2-14-3-15,2-6-13 0,-3-4 0 16,5 1-2-16,0-1-1 16,-5 0-4-16,7 7 3 15,-10 7 1-15,-1 11 4 16,-2 1-1-16,3 3-3 15,6 0 0-15,6 11 12 16,8 5 16 0,1 5-3 15,-1 2-16 0,3 0-1 0,-4-1-7-15,-4-8 2 0,-2 1-3 15,-10-9 3-31,-5-3-2 31,-4-2-1-31,5-1 0 0,-5 0 0 0,9 0-3 0,-2-10-4 0,7-8-6 0,9-4-15 16,-2 1 10-1,2 0 5 1,-10 7 4 15,-2 9 4 1,-4 1 4-17,2 4-3 1,-1 0-2-16,3 4 6 0,2 7 0 15,10 3 6 17,3 1-5-1,4-1-1 0,6-3 0-15,0-3 1 15,-2-5 1-15,2-3-1-1,0 0 3 17,1-8 8-17,0-6-10 1,-5-4-2 31,-9-2-7-32,-5-2-2-15,-10-2-1 32,-8 3-12-17,0-1-46 1,0 8 18-1,-12 3 8 1,-8 4 32 0,-4 7 10 31,6 0 0-32,4 0-3-15,3 7 3 16,11 4 0-1,0 2 0 32,0-1 0-47,0-1 0 16,11 3 0 0,7-3-44 15</inkml:trace>
  <inkml:trace contextRef="#ctx0" brushRef="#br0" timeOffset="15283.2909">-181 3151 364 0,'0'0'8'0,"0"0"27"16,30-73-3-16,-26 56 18 16,-4 3-18-16,2 4-2 15,-2 4-4-15,0 0-10 16,0 6 19-16,0 0 2 15,0 0-28-15,0 0-3 16,0 0-4-16,-14 0-2 16,-2 0 0-16,2 7-5 15,8 6-5-15,6 2-1 0,0 3-1 16,0 3 6-16,32 2 2 16,12 3 2-1,9 3-5-15,4 1 0 16,10 7 4-16,-1-3-4 15,1 0-1-15,-17 2 8 0,-20-5 0 16,-19-2-1-16,-11-5-4 16,-5-5 5-16,-31-2 0 15,-14 1 9-15,-3-5-1 16,-5-1-3-16,5-3 0 16,10-9-5-16,6 0-5 15,7 0-11-15,16 0 10 16,2 0-9-16,11-2-3 15,1-2 9-15,0 1-8 16,0 2-24-16,25 1 30 0,7 0 8 16,9 0 2-1,-2 0 1-15,2 0-3 0,8 0 3 16,-13 0 3-16,3 0-3 16,-4 0 1-16,-9-4 1 15,-4-6 17-15,-3 0 22 16,-1-8 17-16,0-4-26 15,-9-3-19-15,-4-12 16 16,-5-10-19-16,0-10-7 16,0-14-3-16,0 1 0 15,0-9-7-15,0 6 2 16,0 13-1-16,-14 13 6 16,5 20 5-16,0 12 20 0,4 9 5 15,5 6-23 1,0 0-7-16,0 5-4 0,0 15-1 15,0 18 5-15,0 7-3 16,0 19 3-16,12 7 0 16,8 17 3-16,-3 2-3 15,-7 4 0-15,-7-9-5 16,6-18-21-16,13-17 9 16,2-14 13-16,11-18 4 15,4-11 0-15,9-7 4 16,11-1 3-16,-3-20-7 15,-10-7 0-15,-16-4-12 16,-7-4-12-16,-13 1-26 16,-10-5 9-16,0 2 24 0,0 3-5 15,0 7 22-15,0 10 15 16,-10 7 15-16,2 6-13 16,3 3-6-16,5 2-11 15,0 0-16-15,0 0-13 16,5 13 20-16,21 3 9 15,-5 5 0-15,6 4-3 16,-7-1 7-16,4 3-4 16,-10 0 7-16,-4-2-3 15,2-5 7-15,-6-6-7 16,6-3 2-16,1-3 2 16,-12-5-6-16,7-3 2 15,-4 0 2-15,10 0-2 0,8-8-1 16,-3-9-3-1,3-6-19-15,-1-4 2 0,-11 0 1 16,3 0 10-16,-10 7 6 16,-3 7 4-16,0 5 27 15,0 8 6-15,0 0-37 16,0 0 3-16,0 12-3 16,0 9 8-16,0 6 13 15,11-2-3-15,5 4-17 16,4-1 4-16,6-3 0 15,1-4 7-15,-1-9-11 16,-1-1-1-16,4-10 0 0,9-1 8 16,-9 0-4-16,4-13-1 15,-9-6-3-15,-7-6-1 16,4-3-3-16,-10 3 1 16,1 1-3-16,-11 6-1 15,4 4 3-15,-5 9 4 16,0 5 7-16,0 0-7 15,0 4 0-15,0 13 0 16,0 3 3-16,12 0 0 16,6 4 0-16,14-2-1 15,12 1-2-15,12-3-8 16,10-6-15-16,1-7-78 0,-1-7 19 16,-7 0-11-16,-6-7-107 15</inkml:trace>
  <inkml:trace contextRef="#ctx0" brushRef="#br0" timeOffset="16901.4564">1843 3178 389 0,'0'0'12'15,"0"0"36"-15,0 0 23 16,0 0-25-16,0 0-2 16,0 0 11-16,-44 0-18 0,44 0-3 15,0 0-3-15,0 0-10 16,0-1-7-16,32-3-3 15,16-2-4-15,22-5-1 16,14-3-2-16,7 0-1 16,6-3-2-16,-14 2-1 15,-12 5-4-15,-23-1-39 16,-23 6-21-16,-25 0-30 16,0 4-55-16,-34 1-278 15</inkml:trace>
  <inkml:trace contextRef="#ctx0" brushRef="#br0" timeOffset="16453.3673">2003 3432 330 0,'0'0'85'16,"0"0"5"-16,0 0-50 16,-26-69 32-16,16 65-32 15,2 4-9-15,2 0-29 16,-6 4 2-16,-2 12-4 16,5 1 3-16,2 4 0 15,7-1-2-15,0 5 5 16,16-1-3-16,21 1 4 15,10-5-5-15,4-4-4 0,5-8-3 16,-6-3-1 0,-2-5 1-16,1-7 4 0,-10-14 0 15,-6-4 2-15,-2-4-2 16,-13-3 2-16,-9-10 0 16,0-3 1-16,-2-13-1 15,-4-10-1-15,-3-2-1 16,0-3 0-16,0 12 0 15,0 15 1-15,0 14 5 16,0 19 16-16,-3 9 13 16,-4 4-22-16,-4 0-10 15,-7 13 0-15,-5 16-2 16,8 11 1-16,9 8 5 16,6 5-6-16,0 5 2 15,0 1 4-15,6 0-6 0,15-11 0 16,10-8-1-16,-1-13-9 15,2-9 7-15,-2-9-10 16,3-7 1-16,5-2-3 16,0-2 8-16,4-16 7 15,-5-5-6-15,-7-6-12 16,-6-2 6-16,-3 0-10 16,-3 4-21-16,-6 10 31 15,-7 7 12-15,-5 10-1 16,0 0-10-16,0 20 7 15,0 4 4-15,-5 5 13 16,5-3-1-16,0 2 27 0,0 0-39 16,19-6 6-1,6-2-5-15,4-5-1 0,1-8-2 16,1-4 2-16,-3-3 7 16,1 0 15-16,0-10 1 15,1-10-10-15,-4-3-9 16,-11 1-3-16,-15-2-1 15,0-4 3-15,0 0-3 16,-29 5-8-16,-13 3 6 16,-16 6 2-16,-5 10-2 15,-7 4-6-15,8 7 1 16,11 9 7-16,11 4 0 16,15-6-1-16,11 1 1 0,14-5 0 15,0 0 1-15,0-5 1 16,35-1-2-16,9-4 0 15,15 0 3-15,7-8 7 16,8-10-5-16,-7-9-5 16,-8-2-1-16,-2-3-2 15,-17-6-1-15,-13 5 1 16,-18 1-4-16,-9 4-6 16,0 6 3-16,0 3 9 15,-21 6 1-15,-8 10 4 16,-4 3-3-16,4 0-1 15,3 0-4-15,8 3 1 16,9 5-4-16,9 2-38 16,0 0 17-16,11-1 0 0,33 3 9 15,16-1-7-15,-1 4-20 16,-1-1 10-16,-4 0 15 16,-1 4 12-16,-14 4 9 15,-4 2 32-15,-15 0 15 16,-16 4 12-16,-4-1-19 15,0 2 20-15,0-2-23 16,-4-7-8-16,2 2-7 16,2-9-8-16,0-1-1 15,0-5-5-15,0-3 5 16,26-4 4-16,16 0 7 16,7 0 2-16,8 0-13 0,4-11-4 15,-11-1-9-15,-2-5-3 16,-12 1-30-16,-17-2-26 15,-19-4-16-15,0 0-152 16</inkml:trace>
  <inkml:trace contextRef="#ctx0" brushRef="#br0" timeOffset="17928.1818">-1340 3001 419 0,'0'0'11'0,"0"0"-7"0,0 0 15 15,0 0-16-15,0 0 14 16,0 0 8-16,0 37-7 16,9-25 8-16,9-1 4 15,5-2-15-15,3-5 11 16,10-3 10-16,12-1 3 15,2 0-2-15,6-5-9 16,-10-11-4-16,-15 0-13 16,-10 0 2-16,-4-2 2 15,-17-1-4-15,0-1-3 16,0 6-6-16,-12 3-2 16,-9 5-15-16,-2 1-15 0,13 5-20 15,7 0-35-15,3 2-187 16</inkml:trace>
  <inkml:trace contextRef="#ctx0" brushRef="#br0" timeOffset="17430.793">24 3224 505 0,'0'0'64'0,"0"0"-17"0,0 0 10 15,0 0-21 1,0 0-13-16,214-56 7 0,-108 36-9 16,9 0 5-16,-5 3-17 15,-22 0 8-15,-20 8-16 16,-20-1-2-16,-13 2-10 16,-15 5-7-16,-16 3-25 15,-4 0-33-15,-33 0-95 16,-46 0-345-16</inkml:trace>
  <inkml:trace contextRef="#ctx0" brushRef="#br0" timeOffset="654804.1676">4591 2859 94 0,'0'0'113'16,"0"0"-87"-16,0 0 41 0,0 0-15 15,0 0-14 1,0 0-1-16,-13-21 1 0,8 21-12 16,2-1 3-16,3 1 0 15,0 0-1-15,0-3-3 16,0 3-3-16,0 0-1 16,0 0-3-16,0 0-6 15,-5 0-7-15,5 0-4 16,0 4 2-16,0 15-3 15,0 1-4-15,0 4 4 16,8 1 1-16,10 0 3 16,0-4-4-16,-1 1 1 15,-3-2 0-15,-7-3-1 16,-1-7-2-16,-1-2 1 0,-1-3-1 16,-4-5-7-1,0 0-16-15,0 0-33 0,0 0-38 16,3 0-77-16</inkml:trace>
  <inkml:trace contextRef="#ctx0" brushRef="#br0" timeOffset="69497.7783">-989 7984 336 0,'0'0'68'0,"0"0"-43"16,0 0 19-16,0 0 9 15,0 0-40-15,0 0-1 0,0 0-8 16,0 0 1 0,0 0 3-16,0 0 7 0,0 0-4 15,0 0-9-15,0 0 1 16,0 0-1-16,0 0 6 16,0 0-7-16,0 0 2 15,0 0-3-15,0 0 0 16,0 0 2-16,0 0 0 15,0 0 1-15,0 0-1 16,0 0 3-16,0 0-5 16,0 0 4-16,0 0-1 15,0 0 2-15,0 0-5 16,0 0-3-16,0 0-11 16,-18 0-1-16,0 2 7 15,-2 7 8-15,2-2-2 0,7 5-2 16,4-3 4-16,1 2-3 15,6-4 3-15,0-1-2 16,0-5 2-16,0 2-1 16,22-3 0-16,5 0 1 15,10 0 1-15,5-13 7 16,-6-2-7-16,-5-2 4 16,-12-5-5-16,-7-2 1 15,-7 1 1-15,-5-1-2 16,0 4 0-16,-18 6 4 0,-20 3 1 15,-3 7 0 1,-7 4 12-16,-7 14-17 0,-1 14 1 16,6 11-1-16,7 5 1 15,18 4 0-15,13 2 0 16,12-1-1-16,0-4 3 16,32-5-1-16,12-8-4 15,10-7-1-15,7-11-1 16,5-6-3-16,7-8 2 15,1-4 5-15,-7-14 4 16,-4-9-4-16,-7-3-10 16,-15-1-1-16,-11-5-7 15,-16 7 4-15,-10 4 2 16,-4 8 11-16,0 10 1 16,0 7 15-16,0 0 3 15,-4 18-18-15,-17 7 5 16,-2 8 12-16,18-2-16 0,5-4 0 15,0-2-1-15,23-3 2 16,26-1-1-16,8-7 2 16,10-7-3-16,7-7 4 15,-2 0-4-15,-10-11 10 16,-9-13-2-16,-9 0-1 16,-26-2 0-16,-18-3 0 15,0-2-4-15,-12 0-1 16,-38 4 0-16,-4 7-2 15,-20 9 3-15,-11 11 8 16,-7 0-3-16,1 15-5 16,12 3 0-16,17 0-3 0,23-1 0 15,21-2-3-15,18-8 0 16,0-1-11-16,39-2-11 16,34-4 2-16,19 0-2 15,11-13-10-15,-6-6-5 16,-10-2-27-16,-9-1-16 15,-21-1-6-15,-8 3-53 16,-18 4 142-16,-10 3 54 16,-7 8-20-16,-11 1 33 15,-3 4-20-15,0 0-38 16,0 13 27-16,0 7 50 16,0 5-44-16,0 2-7 15,0 0-15-15,0 0-16 16,15-2-2-16,20-8 2 15,15-1-5-15,7-7 1 0,18-9-6 16,5 0-3-16,0-5-8 16,-9-15-24-16,-12-2-22 15,-26-5-14-15,-9-2 48 16,-16 0 16-16,-3 5 13 16,-5 2 14-16,0 8-14 15,0 10 1-15,-8 4 44 16,-21 0-26-16,-4 15 10 15,4 6 20-15,-1 4 5 16,21 0-36-16,9-4 8 0,0 3-11 16,21-6 19-16,21-8-32 15,7-2-1-15,2-8-1 16,8 0 0-16,-1-9 2 16,-4-14 2-16,-1-6-4 15,-20 0-1-15,-14 0-2 16,-15 0 3-16,-4 4 5 15,0-3-1-15,-7 7 0 16,-12 9 23-16,1 5 6 16,9 3-14-16,2 4-9 15,7 0-10-15,0 0-2 16,7 0-34-16,34 4 14 16,7 7 0-16,7 1-14 0,-4 5 22 15,2 6 13-15,-12 0-3 16,0 4 8-16,-6-4-4 15,-5 1 0-15,-12-4 0 16,0-1 0-16,0-8 0 16,1 1 1-16,6-6-1 15,12-6 0-15,11 0 5 16,17-5 9-16,12-13 4 16,3-6-5-16,-1-4-13 15,-21-1-2-15,-10-3-9 16,-24 1-17-16,-12-1 11 15,-12 6 8-15,0 6 9 16,-21 9 4-16,-20 11 25 16,-7 0-5-16,-1 0-13 0,4 14-7 15,9 0 7-15,7-2-7 16,20-1-3-16,9-1-1 16,0-3 2-16,7 1-5 15,33 1 4-15,8 3-2 16,23-4 1-16,5 3-6 15,9 0 5-15,-8 0 1 16,-21-1 0-16,-29 1 3 16,-15-6-3-16,-12 1-2 15,0-1 2-15,-38 3 2 16,-16-3 0-16,-16 1-2 16,-1-5-5-16,14-1-11 15,10 0-15-15,9 0 3 16,20 0-20-16,12-7-23 0,6 3-6 15,0-1 37-15,18-4-10 16,30 2 20-16,7-4 16 16,8 1-4-16,8-5 1 15,11-2-4-15,-2-1-75 16</inkml:trace>
  <inkml:trace contextRef="#ctx0" brushRef="#br0" timeOffset="70383.2801">1989 8096 370 0,'0'0'21'0,"0"0"-10"16,0 0 21-16,0 0-8 16,0 0 4-16,0 0 11 15,99 0-6-15,-58-9-6 16,2-2-12-16,6-3 9 16,-4-4-7-16,2 0 2 0,-11 0-13 15,1-5 3-15,-12 0 3 16,-6 1-12-16,-7-1 2 15,-12-1-2-15,0 6 4 16,0 6-2-16,-9 5 3 16,-29 7-2-16,-5 0-3 15,-8 12-6-15,-3 8 4 16,1 9 2-16,9 3 0 16,12 4 0-16,9 2 1 15,11 4 2-15,12-2-3 16,0-4 0-16,9-4 1 15,23-9 2-15,16-9-3 16,10-9 3-16,8-5 1 0,9 0-2 16,-4-12-2-1,-8-6-1-15,-2-6-31 0,-16-4-54 16,-10 0-112-16</inkml:trace>
  <inkml:trace contextRef="#ctx0" brushRef="#br0" timeOffset="71591.5778">3160 7169 529 0,'0'0'10'0,"0"0"-9"16,0 0 13-16,0 0 12 15,0 0-20-15,0 0 1 0,0-4-6 16,0 11-1 0,-19 17 0-16,-18 17 12 0,5 16 17 15,-4 11-18-15,-2 13 25 16,14 8-31-16,-5 5 11 16,10-5-4-16,2-3-8 15,16-12-1-15,1-14-2 16,10-10 0-16,42-12-1 15,14-13 0-15,20-8-37 16,11-13-57-16,14-4-280 16</inkml:trace>
  <inkml:trace contextRef="#ctx0" brushRef="#br1" timeOffset="154456.6563">-856 9496 440 0,'0'0'10'0,"0"0"12"16,0 0 22-16,0 0 1 15,0 0-6-15,0 0-16 16,0-4-10-16,0 4 7 16,-5 0-5-16,5 0 2 0,-3 0-3 15,3 0 2 1,0 0-16-16,0 15-3 0,0 16 3 15,0 14 3-15,38 12 4 16,0 13 0-16,15 4-5 16,-2 10 2-16,-4-5-4 15,2-6 0-15,-5-11 1 16,-5-15-1-16,-3-9 0 16,-1-13 2-16,4-8-1 15,-2-6-1-15,-1-3-8 16,6-4-1-16,1-4-8 15,1 0-22-15,2 0-53 0,-21-11-75 16</inkml:trace>
  <inkml:trace contextRef="#ctx0" brushRef="#br1" timeOffset="154657.4671">-971 10073 570 0,'0'0'4'0,"0"0"-2"16,0 0 30-16,0 0-32 15,0 0-6-15,165-72 1 16,-80 47 4-16,2 3-48 16,-3 3-62-16,-22 5-82 15</inkml:trace>
  <inkml:trace contextRef="#ctx0" brushRef="#br1" timeOffset="156504.4864">-269 10115 116 0,'0'0'196'0,"0"0"-194"15,0 0 56 1,0 0-3-16,0 0-23 0,0 0-11 16,177-62-10-16,-168 42 23 15,-4 3-13-15,-5 0 12 16,0-6-11-16,-19 6-10 16,-11 4 4-16,-6 1-4 15,4 5 4-15,2 3-3 16,0 4-13-16,10 0-1 15,-1 11-3-15,13 7-1 16,8 2 2-16,0 3-1 16,5 5 4-16,37-3-4 15,8-1-14-15,12-3 4 16,9-3-10-16,5-6-2 16,8-6 6-16,9-6 14 0,5 0 6 15,-1-18 0-15,-12 0 3 16,-20-7 2-16,-20 1-2 15,-19-1-1-15,-20 0 4 16,-6 1 0-16,0 4 17 16,-14 5 12-16,-21 8 5 15,-4 6-16-15,-6 1-13 16,-5 0-10-16,-2 19-2 16,-2 1-1-16,13 5-1 15,8-3 3-15,18-2 0 16,12 0 0-16,3-5-2 15,0-1-4-15,21-6-1 16,20-4-6-16,2-4 3 16,7 0 10-16,-3-1 1 0,-7-14 2 15,-4-2-3-15,-6 0-3 16,-12-4-1-16,-12 3-12 16,-6 4 11-16,0 6 2 15,0 4 3-15,0 4 14 16,0 0-14-16,0 0-2 15,5 4-11-15,7 8 7 16,9 5 6-16,12-3-1 16,7 1-3-16,13-7 1 15,-3-2-8-15,10-6-12 16,-5 0 3-16,2-4 12 16,-1-14 7-16,-5-3-11 15,-7-3-2-15,-13 0 8 0,-18-1 2 16,-8 3 4-1,-5 1 3-15,0 6 1 0,-9 5 14 16,-13 7 36-16,-2 3-28 16,-6 0-26-16,7 11-4 15,2 8 3-15,6 6-3 16,12-1 4-16,3-1-1 16,0 2 1-16,27 0-3 15,22-4 3-15,5-4-1 16,13-3-1-16,2-8 2 15,10-6 11-15,-7-2-3 16,7-17-2-16,-11-5-4 0,-12-5 8 16,-13-5-10-16,-18 2-2 15,-13-7 0-15,-7 1-26 16,-5-3 19-16,0-4 1 16,-23-4-16-16,-15-1 9 15,-2 6 4-15,-4 10 11 16,4 6 4-16,7 14 9 15,7 9 28-15,13 5-6 16,-4 0-35-16,11 5-4 16,3 17 3-16,3 3 0 15,0 9 0-15,18 6-5 16,29 12 6-16,8 10 6 16,4 7-4-16,3-1 0 15,-10-1 0-15,-18-11 1 16,-12-20-3-16,-12-14 0 0,-1-15 1 15,-9-5-1-15,1-2 6 16,-1 0 32-16,0-13 22 16,0-10-60-16,0-10-31 15,0-3 16-15,8-1-7 16,1 4-20-16,16 3-10 16,-6 9 24-16,-1 7 20 15,0 10 0-15,0 4-1 16,-4 0 9-16,11 7 8 15,3 10-1-15,-3 2 4 16,12 2 6-16,-6-3-14 16,12 1 0-16,-7-6-2 0,3 0 3 15,-11-6-2-15,3-6 1 16,-8-1 3-16,-2 0 22 16,5-10-9-16,-8-8 9 15,0-4-21-15,-6-3-4 16,-7-2 0-16,-5-6-2 15,0 5 0-15,0 4 1 16,0 6 0-16,-17 7-1 16,-1 9 1-16,0 2 4 15,-3 4-6-15,3 12-9 16,0 9 7-16,10 3 2 16,8 0-4-16,0-1 1 15,0 1 0-15,27 0 1 0,16-4 2 16,0-4 0-16,9-9 0 15,-5-4-9-15,7-7 9 16,7 0 2-16,-2-18 7 16,-2-10-9-16,-8 0 5 15,-18-7-5-15,-13 3 0 16,-13-8-6-16,-5 4-10 16,0-2 16-16,-18 7-20 15,-12 11-2-15,1 8 22 16,-1 7 7-16,8 5-7 15,-6 1-1-15,2 15-5 16,8 0 5-16,6 3-3 16,12-3-3-16,0 1 3 15,22 1 1-15,22-3-8 0,0 3-8 16,11 0 5-16,1-1 3 16,-2-4-3-16,-6-2 12 15,-16-3 2-15,-15-4 4 16,-13-2 18-16,-4 0 8 15,0-2 27-15,0 2-26 16,0 2-15-16,-16 4-6 16,-16 3-8-16,-4-2-2 15,-1 2-33-15,3-5-59 16,12-6-118-16</inkml:trace>
  <inkml:trace contextRef="#ctx0" brushRef="#br1" timeOffset="156839.9982">3570 9162 407 0,'0'0'9'0,"0"0"53"0,-32 89-5 16,32-42-12-16,0 14-3 15,0 8-4-15,5 9-9 16,13 4-8-16,0-1-14 16,3-3-3-16,2-8-3 15,9-13 1-15,3-8-2 16,4-16-9-16,9-8-13 15,11-7-32-15,15-5-65 16,8-5 35-16,10-8-322 16</inkml:trace>
  <inkml:trace contextRef="#ctx0" brushRef="#br1" timeOffset="158297.7861">-918 12076 583 0,'0'0'0'0,"0"0"0"0,0 0-1 15,0 0-4-15,0 0 5 16,289-39-1-16,-168 25 0 16,3-3-53-16,5 2-22 15,-7 5-32-15,-7 3-190 16</inkml:trace>
  <inkml:trace contextRef="#ctx0" brushRef="#br1" timeOffset="158098.7744">-709 12395 268 0,'0'0'56'16,"0"0"-38"-16,0 0 21 15,0 0 43-15,0 0-33 16,57-92-20-16,-57 56 27 0,0-9-21 15,0-4 0 1,0-7-21-16,-26-2-8 0,-4-3-6 16,-2-1 0-16,-4 1 0 15,0 4-7-15,3 9 4 16,4 11 3-16,3 11 0 16,14 7-2-16,6 11 2 15,1 4 0-15,5 4 0 16,0 0-6-16,0 0-29 15,0 24 14-15,11 13 21 16,22 16 3-16,20 8 1 16,11 9-2-16,7 3 0 15,9-1 1-15,-10-1-3 16,1-4 2-16,-9-15-2 16,-8-12 0-16,-10-12 1 15,-8-14-1-15,-5-6-2 16,0-6 2-16,4-2 3 0,1 0 10 15,4-3-2-15,1-12-11 16,-7-6-14-16,-6-3-54 16,-21-5-128-16</inkml:trace>
  <inkml:trace contextRef="#ctx0" brushRef="#br1" timeOffset="159825.4104">462 11900 201 0,'0'0'48'0,"0"0"36"0,0 0 15 16,0 0-26-16,-199-40-51 15,145 44-14-15,-2 16-7 16,3 6 1-16,8 6-1 15,4 3 12-15,11 0-2 16,16-4 3-16,14-1-4 16,0-2-7-16,12-3 2 15,38-5-4-15,18-5-1 16,15-7 0-16,0-6-3 16,-1-2 2-16,-12-2-3 15,-20-13-1-15,-10-2-36 16,-14-9-36-16,-21 1-6 15,-5-2-33-15,0 5 29 16,-11 3 28-16,-15 10 59 0,1 5 155 16,2 4-72-1,9 0-79-15,2 7 0 0,12 8 6 16,0 2 15-16,0 2-2 16,34-2 1-16,12 0-2 15,15-5-16-15,1-4 0 16,5 1-3-16,-4-9 14 15,-2 0 3-15,-12 0 14 16,-3-11-7-16,-17-7-2 16,-7-10-25-16,-11-2-1 15,-11-8-25-15,0-1-21 16,-5-3-19-16,-26-7-15 16,-6 0 50-16,-7-5-17 15,-1 5 36-15,1 2 8 16,8 16 4-16,10 10 65 0,8 10 17 15,6 11-5-15,12 0-54 16,0 0-23-16,0 11-4 16,7 11 4-16,25 12 12 15,18 9 9-15,8 8 6 16,16 7-4-16,6 3-10 16,3 6-5-16,-19-7-5 15,-11-10 0-15,-23-12 0 16,-17-16 2-16,-7-11-3 15,-6-11-2-15,0 0 0 16,0 0 16-16,0-11 32 16,-24-7-48-16,-6-11-29 0,4-7 13 15,4-6 8-15,3-3-15 16,12-2 5-16,7-3-7 16,0 12 13-16,26 9 12 15,14 7 0-15,4 9 5 16,0 10-3-16,-3 3 6 15,-3 0-4-15,-15 1 0 16,-17 17 12-16,-6 2-4 16,0 5 6-16,-23 4-3 15,-27-1-9-15,-6 1-6 16,-3-4-4-16,3-5-19 16,9-7-18-16,14-2-16 15,15-7-5-15,12-4-45 0,6 0 31 16,0 0-95-16,19 0 157 15,24 0 14-15,7 0 72 16,16 3-18-16,5 4-21 16,5 0 10-16,4 0-4 15,-6 4-12-15,-3-5-8 16,-16-1-13-16,-11-5 11 16,-14 0-2-16,-10 0 3 15,-4 0 9-15,2 0 5 16,-6-11-15-16,-10-6-4 15,-2-4-8-15,0-1-2 16,-11-5 0-16,-17 5-2 0,-1 3-1 16,6 5 7-16,4 8 16 15,-1 6 11-15,3 0-19 16,-5 3-15-16,5 11-5 16,2 5 5-16,12 1 0 15,3-2 2-15,0 5 0 16,3-7-2-16,26 1 5 15,4-2 1-15,3-6-2 16,5-4-2-16,3-1-1 16,4-4 1-16,2 0 8 15,3-13 5-15,-1-7-3 16,-10-4-6-16,-4-1-4 16,-11 0-1-16,-13-7 2 15,-14 1 0-15,0 0-3 16,0 4 0-16,0 9 0 0,-5 7 0 15,-9 6 0-15,1 5 1 16,-4 0-1-16,-4 0 0 16,-6 12-8-16,9 4 7 15,4-2 1-15,14 3-9 16,0-5 3-16,0 1-7 16,23 2-6-16,13-4 0 15,11-1 0-15,6 0 2 16,1-2-8-16,2-2 6 15,-6-1 3-15,-6-3 13 16,-8 2 1-16,-13-3 4 0,-11-1 1 16,-10 0 6-16,-2 3 8 15,0-2 42-15,0 6-2 16,-14-1-34-16,-18 5-2 16,-13 2-10-16,1 2-1 15,-4-5-10-15,2-2 1 16,-1 2-1-16,3-5-30 15,7-1-51-15,-10-4-103 16</inkml:trace>
  <inkml:trace contextRef="#ctx0" brushRef="#br1" timeOffset="163073.6101">3299 10911 301 0,'0'0'74'0,"0"0"-21"16,0 0 14-16,0 0-14 15,0 0-22-15,0 0-1 16,0 0-9-16,0-8 6 16,0 8 2-16,0 0-12 15,0 0-2-15,0 0-1 16,0 0-2-16,0 0-1 15,0 0-2-15,0 0-8 16,-13 0 1-16,-15 12-2 16,-18 12 1-16,-9 2 0 15,-4 13-1-15,11-1 2 16,10 9 2-16,18 5-1 0,11 9-1 16,9 8-1-1,0 7 4-15,32 5-3 16,7-1 2-16,1 1-4 0,5-11 0 15,5-13 0-15,-2-6-3 16,1-11 3-16,5-5-6 16,-2-7 6-16,7-9-2 15,-12-1 2-15,4-11-2 16,-7-1-1-16,-2-5-5 16,-6-1 3-16,-4 0-9 15,0 0-1-15,-3 0-9 16,-5 0-20-16,-3 0-18 15,2-8-30-15,-10-1-111 16</inkml:trace>
  <inkml:trace contextRef="#ctx0" brushRef="#br2" timeOffset="180893.4809">171 14327 104 0,'0'0'116'16,"0"0"-110"-16,0 0-6 0,0 0-2 16,0 0 1-16,0 0 1 15,0 0 12-15,3 0 22 16,-3 0 18-16,0 0-4 15,0 0-15-15,0 0 0 16,0 0 5-16,0 0-3 16,0 0-11-16,0 0-2 15,0 0 6-15,0 0-4 16,0 0-3-16,0 0 7 16,0 0-9-16,0 0 2 15,0 0-7-15,0 0 2 16,0 0-3-16,0 0-10 15,0 0 5-15,0-6-4 16,0-4 3-16,5-3-7 0,2-3 0 16,-2-6 1-16,-4-3 1 15,-1-6-3-15,0-5 2 16,0-6-2-16,-21-6 0 16,-20-5-5-16,2-6 0 15,-11-1 4-15,0 6 1 16,6 2-13-16,-4 8 8 15,12 6 4-15,-2 10 2 16,10 7-1-16,10 5-1 16,2 7 2-16,5 9 5 15,8-4-2-15,3 4-3 16,0 0-6-16,0 18-15 16,3 18 15-16,42 13 4 15,17 11-3-15,19 4 5 16,3 7 0-16,4-4 1 0,-8-3-1 15,-6-11-3-15,-15-14 0 16,-15-11-1-16,-13-10 3 16,-13-11 1-16,-5-7-2 15,1 0-10-15,3-4 2 16,-7-14 10-16,-2-6 0 16,-4-5-7-16,-4-2 4 15,0 0 0-15,0-2-4 16,0 1-8-16,0 11 8 15,0 10 5-15,0 6 2 16,0 5 0-16,0 9 0 16,0 11 3-16,11 5-2 0,15 4-1 15,-1 0 0 1,7-2 0-16,3-4 1 0,1-1-1 16,0-6 0-16,-5-3-1 15,-4-5-4-15,-10-5 3 16,1-3-4-16,0 0-11 15,0-7 17-15,0-10 0 16,-6-3-6-16,-10-9-21 16,-2-3 9-16,0-3 16 15,0 2-1-15,0 4 1 16,0 9 1-16,0 9 1 16,0 4 2-16,0 7-2 15,0 0 1-15,0 1 1 0,4 14 12 16,16 6-4-16,-2-1-9 15,11 5 4-15,0-1-3 16,-1-2-2-16,-3-6 3 16,-12-4-2-16,-2-4 1 15,-7-5-2-15,-1-1 0 16,3-2 1-16,-6 0-1 16,5 0 0-16,-5-9 12 15,0-5-12-15,0-1 1 16,7-3-1-16,3 4 0 15,3 1-1-15,1 5 1 16,2 1-2-16,3 3-1 0,-1 4 0 16,7 0 3-1,0 0 6-15,0 15-6 0,6-2 0 16,-13 5 0-16,0-1 2 16,-4-3 1-16,-5 1-1 15,-6-7-2-15,-3 0 3 16,0-3-3-16,0-5 3 15,0 0-2-15,0 0 6 16,0 0 2-16,0-7-6 16,0-11-3-16,0-2 0 15,0-5 0-15,6 1 0 16,18 4 0-16,0 3 0 16,-1 4 0-16,-2 3-2 15,-3 9 2-15,0 1 5 16,0 0 1-16,7 0 3 0,-1 7-3 15,2 2-4-15,1 3-2 16,-2 2 3-16,6 4-2 16,-4-8-1-16,3 6 2 15,-6-7-2-15,4 1 0 16,-3-5 1-16,1-5 3 16,6 0-3-16,4 0 5 15,2-4 6-15,-5-8 4 16,-3-4-6-16,-4-1-6 15,-12-3-3-15,-8-3 5 16,-6 1-4-16,0-2 1 16,0 6 2-16,-2 2-4 0,-16 7 0 15,2 7 12-15,2 2 5 16,-4 0-12-16,0 6-5 16,6 11 3-16,10 8-4 15,2 1 1-15,0 1-1 16,9-2 0-16,24-3 0 15,5-3 2-15,6-3-1 16,-2-5-1-16,2-2-1 16,-9-9 1-16,1 0 0 15,-10 0-14-15,-8-3-21 16,-6-9-21-16,-12-8-48 16,0 3-171-16</inkml:trace>
  <inkml:trace contextRef="#ctx0" brushRef="#br2" timeOffset="181451.3273">445 13354 482 0,'0'0'34'16,"0"0"-19"-16,0 0 46 15,0 0-16-15,0 0-15 16,0 0 2-16,4 0-12 16,-4 0-10-16,0 0-9 15,0 0-1-15,0 0 0 16,5 0-3-16,0 0-53 15,-5 10-47-15,0 4-203 0</inkml:trace>
  <inkml:trace contextRef="#ctx0" brushRef="#br2" timeOffset="181673.1756">2 13902 592 0,'0'0'0'15,"0"0"0"-15,0 0 0 16,255-31 15-16,-143 9 14 0,9-6-14 16,-10-1-4-16,-13 0-11 15,-13 1-23-15,-23 4-197 16</inkml:trace>
  <inkml:trace contextRef="#ctx0" brushRef="#br2" timeOffset="183173.4693">2625 14214 427 0,'0'0'58'16,"0"0"-57"-16,0 0 19 0,0 0-18 15,0 0-1-15,0 0 6 16,116-96-1-16,-83 60 10 15,1-5 2-15,-9 2 13 16,-12 0-15-16,-12 3-9 16,-1 4-4-16,0 8 7 15,0 9 3-15,-6 4-8 16,-8 4 2-16,5 6-6 16,-1 1 1-16,-1 0-2 15,4 0-7-15,-4 0-1 16,6 6 2-16,5 0-4 15,0 1-14-15,6 1-2 0,32-1 22 16,14 7 1-16,4-4 1 16,6 5 2-16,-12-3 0 15,-2 0 0 1,-18-2 0-16,-12 2-1 0,-13 1 1 16,-5-2 7-16,0 5 6 15,-12 0-3-15,-12 1-10 16,-5-2-7-16,-3-5-14 15,2 1-16-15,6-4-15 16,-2-2 15-16,12-5-7 16,10 0 33-16,4 0-1 15,0 0-11-15,0 0-25 16,18-3-26-16,8-2 45 16,-2 1-11-16,0 1 29 0,-6 3-3 15,-12 0-13-15,2 0-76 16</inkml:trace>
  <inkml:trace contextRef="#ctx0" brushRef="#br2" timeOffset="184413.9811">3086 14079 400 0,'0'0'55'0,"0"0"-35"16,0 0 21-16,0 0-29 15,0 0-9-15,0 0 6 16,35 3 6-16,-8-3 18 16,8-5 1-16,-3-10 13 0,2-2-26 15,-6-6-9 1,-10-3-10-16,-9-10 2 16,-9-2 0-16,0-9-1 0,-9-7-3 15,-31-3-4-15,-12-10-15 16,-3-2-1-16,-2 0 7 15,2 13 9-15,13 18-2 16,13 12 6-16,9 15 9 16,11 7 8-16,5 4-6 15,-1 0-11-15,5 4 0 16,0 21-6-16,0 16 1 16,35 13 5-16,15 11 4 15,12 4-4-15,12 3-1 16,-3-5 1-16,-4-2 0 15,-4-11 0-15,-7-9 0 16,-3-14 0-16,-4-13 0 16,-13-7 0-16,-9-11-1 0,0 0 1 15,-9-4-2-15,2-12-3 16,-11-12 4-16,0 0 1 16,-9-7-3-16,0 3-12 15,0 12 10-15,0 8 4 16,0 6 2-16,0 6-2 15,0 0 2-15,0 18 8 16,0 10-8-16,0 2 10 16,0 1 1-16,0-2-11 15,20-3-1-15,10-3 1 16,2-3-1-16,3-10 0 16,-3-2 0-16,2-8 0 15,-2 0 9-15,-2-9 18 0,1-10-4 16,-13-3-14-16,-17-3-8 15,-1-3 3-15,0-1-1 16,-24-3-3-16,-20-2-1 16,-9 5-1-16,3 4-4 15,-6 6 2-15,8 11-7 16,10 7 11-16,0 1-9 16,5 1-4-16,13 8 8 15,10 6 1-15,10-4 3 16,0-2-23-16,0-1 12 15,35-1 7-15,2-3 3 16,12 0 2-16,4-4 1 0,3 0 7 16,-6-9 11-16,-2-8 4 15,-12-4-5-15,-10-3-14 16,-20-8-4-16,-6 0-2 16,0-7 0-16,-1-13-1 15,-30-3-10-15,1-8 1 16,-6 1 3-16,4 6-4 15,2 14 10-15,12 13 3 16,6 13 6-16,5 9 24 16,3 7-17-16,4 0-10 0,0 3-3 15,0 21 0 1,6 12 4-16,32 10 4 16,13 11-4-16,1 6 8 0,10 9 2 15,4 1-6-15,-7-3-6 16,-1-12 1-16,-10-8 0 15,-7-10-3-15,-3-13 12 16,-9-9 0-16,-8-8-9 16,4-9 3-16,3-1-1 15,-3 0 10-15,4-7-6 16,-3-9-9-16,-8-5-8 16,-10-3-35-16,-8-5-26 15,0-6-16-15,-31 3-160 0</inkml:trace>
  <inkml:trace contextRef="#ctx0" brushRef="#br2" timeOffset="184589.7952">3782 13709 462 0,'0'0'38'0,"0"0"-22"16,0 0 78-16,0 0-65 15,0 0-29-15,0 0 3 16,124-44-3-16,-58 23 0 15,3 1 0-15,9-3-45 0,-2-2-65 16,1 3-91 0</inkml:trace>
  <inkml:trace contextRef="#ctx0" brushRef="#br2" timeOffset="184866.8963">5051 13199 663 0,'0'0'0'0,"0"0"2"16,0 0 0-16,0 0 9 16,0 0 0-16,-124 103 21 15,107-55-8-15,14-2-15 16,3 0 1-16,0 0-9 15,12-6 7-15,25-3-8 16,2-7-1-16,14-6-10 0,-3-10-10 16,10-3-9-16,-2-6-48 15,1-5-69-15</inkml:trace>
  <inkml:trace contextRef="#ctx0" brushRef="#br2" timeOffset="947630.3625">6329 13542 398 0,'0'0'25'0,"0"0"-16"15,0 0-1-15,0 0 1 16,0 0 3-16,0 0 5 16,32 10 5-16,-27-10 4 15,-5 0 9-15,0 0-1 16,0 0-1-16,0 0-4 16,0 0-12-16,-8-4-6 0,-27-3-2 15,-3-9-9-15,-18 1 3 16,-10 1 2-16,-11 3-5 15,-6 7 0-15,-10 4-8 16,9 4 8-16,11 13 2 16,6 9-2-16,19 1 0 15,18 5 0-15,16 4 0 16,10-4-1-16,4-1-2 16,0-6-9-16,30-5-8 15,14-8 9-15,-3-8 8 16,2-4 0-16,-2 0 3 15,-9 0 3-15,-6-20 6 16,-8-5-6-16,-6-8-1 16,-12-10 4-16,0-7-3 15,0-7-3-15,-21-9 0 0,-20-11-10 16,-7-6 8-16,-1 6 2 16,10 6 5-16,4 22-5 15,21 17 16-15,4 21 8 16,10 6-7-16,0 5-17 15,0 5-9-15,4 20 0 16,28 15 9-16,9 12 6 16,16 6-2-16,10 5-4 15,18 3 6-15,7-6-6 16,5 1-3-16,-6-14-12 16,-14-7 3-16,-17-14 5 15,-22-12 7-15,-9-11 0 0,-5-3-2 16,0-18-1-1,-1-18 3-15,-3-8 2 0,-11-5-2 16,-9-6-3-16,0-1-2 16,-3-1-6-16,-23 16 3 15,-1 12 3-15,-1 18 5 16,-2 11-1-16,-6 0-1 16,-8 17-2-16,-1 11 4 15,1 6 0-15,12 4 0 16,14-3 6-16,13-3-6 15,5 0 1-15,0-3-4 16,41-5 4-16,9-3-2 16,3-4 0-16,-9-9 1 0,-8-4 0 15,-6-4 0 1,-2-3-13-16,-6-11 0 0,-2-12-6 16,-9-5-12-16,-11-1 11 15,0 2 11-15,0 10-1 16,0 7 10-16,0 8 0 15,0 5 0-15,0 0-6 16,-5 7 6-16,5 7 1 16,0 4 2-16,0-1-1 15,0 1 1-15,23-4-3 16,25 1 2-16,8-4 1 16,8-2-3-16,7-4 0 0,-9-5 1 15,-12 0-1 1,-3-4-1-16,-16-9-18 0,-13-10-17 15,-10 3 19-15,-8-5 11 16,0 3 6-16,0 4 4 16,-8 4 8-16,-2 5 3 15,2 7 11-15,8 2-4 16,0 0-22-16,0 4-11 16,0 11 11-16,0-1 4 15,14 2-3-15,27 0 5 16,10-5-5-16,13 3-1 15,5-3 3-15,-1-5-2 16,-3-3 0-16,-10-3-1 16,-10 0-5-16,-7-5-23 15,-9-10-21-15,-9-3 7 0,-14-5-4 16,-6-1 46-16,0 3 3 16,0 1 7-16,0 7 12 15,0 9-4-15,0 3-9 16,4 1-5-16,8 0 12 15,8 21 5-15,18 11 54 16,16 14-24-16,11 11-36 16,8 9 6-16,7 6-12 15,-4 2 1-15,-11-1-8 16,-29-11-2-16,-28-6 0 16,-8-6 17-16,-17-12-3 15,-22-11 14-15,2-11-8 16,-4-10 7-16,2-6-2 15,-2-6-25-15,-3-19-7 0,7-17-14 16,8-4 8-16,6-11-20 16,16-6-11-16,7-2-9 15,0 5-24-15,0 8-8 16,36 9-55-16</inkml:trace>
  <inkml:trace contextRef="#ctx0" brushRef="#br2" timeOffset="947820.7353">8306 13310 531 0,'0'0'72'0,"0"0"-65"0,0 0 40 16,0 0-11-16,103 83-19 16,-65-48-4-16,-2 5-6 15,-1 1-7-15,-11 0-8 16,-9-1-77-16,-9-6-72 15,-6-9-323-15</inkml:trace>
  <inkml:trace contextRef="#ctx0" brushRef="#br2" timeOffset="948304.011">9114 13503 456 0,'0'0'0'0,"0"0"-10"16,177-92 10-16,-106 47 15 15,-13-2 0-15,-14-6 0 16,-17 10-8-16,-26 8 0 15,-1 16 37-15,0 5 22 16,0 10 0-16,-19 4-20 0,-12 0-37 16,-3 0-7-16,9 3-2 15,4 5-4-15,12 4 2 16,9 2 0-16,0 3-2 16,18 1-6-16,28 0 3 15,11 3-15-15,4 1 7 16,1-2 9-16,-3-2 0 15,-14 2 4-15,-10-8 4 16,-17 0 7-16,-15-3-4 16,-3 0 10-16,0 0-2 15,-21-2-4-15,-8 0-4 16,-1-7-5-16,0 0-4 0,4-1-22 16,12-18-49-1,8-11 5-15,6-13-39 0,0-10 3 16,6-10 11-16</inkml:trace>
  <inkml:trace contextRef="#ctx0" brushRef="#br2" timeOffset="949466.6931">9952 12695 175 0,'0'0'234'0,"0"0"-196"16,0 0 4-16,0 0-12 15,0 0 19-15,26 65 6 16,7-13-32-16,16 12 18 15,2 7-7-15,8 6-22 0,-2-1-9 16,-4-6-2 0,-13-4-1-16,-22-11-7 0,-18-9-26 15,0-12 0-15,0-17-2 16,-33-9-12-16,-4-8 16 16,-16 0-8-16,3-14-49 15,-4-11-6-15,3-6 94 16,14-9 0-16,7 6-7 15,12-6 3-15,6 11 0 16,12 5 4-16,0 10 24 16,0 3 12-16,30 6-15 15,9-2 15-15,14 1-13 16,14-1-12-16,13 0-2 16,14-2-5-16,7 0-1 0,-3-4 1 15,-5-1-1-15,-18 1-4 16,-11-2 1-16,-25 1-3 15,-16-1-19-15,-20 0-5 16,-3 2 27-16,0 4 43 16,-39 5-3-16,-5 4-25 15,-11 3 0-15,-5 17-10 16,5 8 0-16,5-2-4 16,8 2 6-16,18-4 1 15,4-2-8-15,16-3 1 16,4-3-2-16,0-2-1 15,48-3-9-15,14-5-9 16,9-4 6-16,5-2-8 16,-5 0 4-16,-14-15 11 15,-13-1-20-15,-14-2-52 16,-7-2 41-16,-11-1 38 0,-6 4 96 16,-3 5-74-16,-3 2 39 15,0 10 8-15,0 0-33 16,0 0-26-16,5 4-7 15,-1 7 1-15,2 6 14 16,8 0-8-16,9-2-6 16,10 1-2-16,8-1 3 15,7-4-5-15,7-3 0 16,-4-2-6-16,-2-6-2 0,-13 0-9 16,-4 0 9-16,-10-15-17 15,0-1 2-15,-4-9 19 16,-6-3 4-16,-2 3 3 15,3 1 0-15,-7 7 13 16,1 5 0-16,-1 5-5 16,-1 6-8-16,-1 1-3 15,4 0 1-15,4 0 3 16,2 1 15-16,10 9-11 16,11 1 10-16,4 3-13 15,14-3-1-15,1-4 1 0,2 0 0 16,-13-3-5-1,-10-4-8-15,-15 0 4 16,-3 0-7-16,-12-18 8 16,-3-9 2-16,0-2 1 0,0-11 0 15,0-2 4-15,-12-10-1 16,6-7-3-16,-2-7 1 16,4-1-2-16,-2 7 2 15,3 16 1-15,-6 17 10 16,7 12 18-16,-2 15 2 15,1 0-21-15,-2 7-11 16,1 21 0-16,4 11 0 16,0 12 18-16,0 6-17 15,22 0 13-15,15 2-5 16,6 5-5-16,10-10 0 16,-9-3-2-16,-4-12-1 0,-7-6 4 15,-12-13-3-15,-3-9-4 16,-1-6-17-16,-7-5-19 15,1 0-26-15,-11-5-2 16,0-16-20-16,0-6-170 16</inkml:trace>
  <inkml:trace contextRef="#ctx0" brushRef="#br2" timeOffset="949652.775">11568 12815 505 0,'0'0'24'0,"0"0"-17"15,0 0 77-15,0 0-63 16,0 0-19-16,0 0-4 0,245-77-3 16,-123 59-66-16,17-7-14 15,16 2-61-15</inkml:trace>
  <inkml:trace contextRef="#ctx0" brushRef="#br2" timeOffset="949906.0375">13077 12410 582 0,'0'0'43'0,"0"0"-41"16,0 0 10-16,0 0 4 15,-4 99 13-15,22-37 2 16,12 5-7-16,11-1-9 15,4-3-8-15,-2 0-6 16,-11-8 2-16,-10-3 0 16,-14-14-3-16,-8-9-10 15,0-9-17-15,0-8-9 16,0-8-50-16,-26-4-29 16,-15 0-36-16,-6-16-95 15</inkml:trace>
  <inkml:trace contextRef="#ctx0" brushRef="#br2" timeOffset="950885.3034">12875 12791 416 0,'0'0'24'0,"0"0"-19"15,0 0 10-15,0 0 14 16,186-65-23-16,-103 52 8 16,5 6-7-16,-2 5 2 15,-1 2 8-15,-5 2 27 16,-14 14-16-16,-10 7-20 15,-12 5-2-15,-11-3-5 16,-11 4 7-16,-10-2 1 16,-6-4-7-16,3-6 0 15,-2-1 4-15,4-7-6 0,10 4 0 16,9-11 1 0,20-2 0-16,15 0-1 15,-1-1-2-15,1-14-10 0,-20-3-35 16,-14-6-23-16,-13-5 16 15,-18-3 51-15,0 1 3 16,0 4 4-16,-3 8 23 16,-15 7 13-16,2 6 15 15,9 3-10-15,2 3-40 16,5 0 5-16,0 0-6 16,0 0-4-16,0 0 3 15,0 5-3-15,23 7 4 16,9 5-4-16,16 5 7 15,5 0 5-15,-3 3-9 16,-6-4-2-16,-9 0-1 16,-17-6 3-16,-15-7-3 15,-3-3 0-15,0-1 9 0,0-4-9 16,0 0 17-16,0 0 11 16,0-4 8-16,0-10-33 15,0-8 3-15,11-5-6 16,19 3-5-16,6 3 4 15,3 5-2-15,7 7 1 16,-2 7 1-16,-7 2-2 16,-5 0-3-16,-3 2 6 15,1 8 7-15,0 7-4 16,-4-3 4-16,-12-4-1 16,-4 2-6-16,-10-6 0 15,5-5 0-15,-5-1 1 0,0 0 1 16,0 0 3-16,3 0 2 15,1-11-7-15,10-3-16 16,4-8 3-16,8 2 5 16,4 1 5-16,-1 2 3 15,-6 6 0-15,-8 4 3 16,-9 7-3-16,1 0-4 16,2 0-3-16,1 0 7 15,8 7 19-15,9 6-5 16,12-1-11-16,16 1-2 15,11-4 5-15,13-2 0 16,1-1-4-16,-12-6-2 16,-7 0-1-16,-13-7-4 0,-16-6-13 15,-14-6 3-15,-10-2 14 16,-8-3 1-16,0 2 19 16,0-2-4-16,-13 8 5 15,4 7-7-15,-3 5 5 16,6 4-10-16,-6 0-8 15,-3 0 0-15,-3 11-11 16,3 7 9-16,4 7-5 16,8 2 2-16,3 4-23 15,14 0-28-15,42 3-25 16,12 2-65-16,-2-4-296 16</inkml:trace>
  <inkml:trace contextRef="#ctx0" brushRef="#br2" timeOffset="951067.5584">16366 12811 593 0,'0'0'67'0,"0"0"-55"16,0 0 41-16,0 0-13 16,0 0-19-16,0 0-13 15,139 86-8-15,-97-65-21 16,-10-2-34-16,3-6-33 15,-15-1-120-15</inkml:trace>
  <inkml:trace contextRef="#ctx0" brushRef="#br2" timeOffset="951380.4198">17036 12712 294 0,'0'0'273'0,"0"0"-266"16,142-102 28-16,-93 61 11 16,-13 1-6-16,-10 0-25 0,-16 13 11 15,-10 9-8-15,0 9 15 16,-6 7 0-16,-32 2-24 16,-7 0-9-16,-5 17-2 15,6 2-4-15,3 9 4 16,8-3 0-16,23 0 1 15,10 3-2-15,0 0 0 16,31 1-39-16,40-4-9 16,14-5-23-16,13-2 7 15,7-9-48-15,-24-7-70 16,-14-2 104-16</inkml:trace>
  <inkml:trace contextRef="#ctx0" brushRef="#br2" timeOffset="952270.6102">17667 12558 440 0,'0'0'58'0,"0"0"-36"0,0 0 39 16,0 0-35-16,0 0-20 16,0 0-4-16,36-35 7 15,-18 50 23-15,0-3-18 16,2 7 2-16,-6-5-9 16,-4-1-6-16,2-2-1 15,-12-4 0-15,2-6 0 16,-2-1 5-16,0 0 0 15,9 0 1-15,6-1-4 16,8-13-2-16,9-4-3 16,-1-3-4-16,7 1 5 15,-5 4 2-15,-7 4 1 16,-3 7-1-16,-10 1 2 16,-5 4-2-16,-2 0-1 0,11 0 1 15,-4 4 1-15,18 6 3 16,9 6-2-16,18 0 0 15,13-1 2-15,5-2-4 16,4-5-4-16,-9-5 0 16,-15-3 3-16,-18 0-10 15,-8-3 2-15,-12-12 0 16,-6-2 7-16,-12-7 4 16,0 2-1-16,0-3 37 15,-7 2-30-15,-16 3 6 0,-7 10-4 16,2 0-3-1,-8 10-7-15,-5 0-5 16,4 6 3-16,-6 8-5 16,5 4 6-16,10 0 1 0,8 3-3 15,20-2 3-15,0 1-1 16,26-2-11-16,28-3-2 16,20-5-2-16,-3-3 7 15,-6-7 2-15,-13 0 7 16,-13-7-1-16,-4-11 1 15,-9-5-4-15,-4-7 4 16,-13-5 2-16,1-3 2 16,-9-3-3-16,7-5 4 15,1-3-4-15,0-4 5 16,-5 2 1-16,-4 7 6 16,0 19 6-16,0 8 6 15,0 11 14-15,0 6-24 0,0 0-15 16,0 8-7-1,-13 18 6-15,2 10 1 0,4 8 3 16,7 2 4-16,0 4-7 16,9 3-3-16,25 1-64 15,3 1-5-15,2-12-80 16,-3-8-105-16</inkml:trace>
  <inkml:trace contextRef="#ctx0" brushRef="#br2" timeOffset="952657.9014">19322 12353 482 0,'0'0'39'16,"0"0"-25"-16,0 0 4 15,0 0-15-15,0 0 2 16,248-36 1-16,-157 32-3 16,-11 1-1-16,-6 3-1 15,-8 0 5-15,-8 0 5 16,-10 7 20-16,-7 4 1 15,-15 3-6-15,-13 3 5 16,-8-3-7-16,-3 0-8 0,-2 1-3 16,0-5 0-16,0 1-6 15,4-4-7-15,8-6 0 16,-1-1-2-16,10 0-22 16,9 0-52-16,2-16-45 15</inkml:trace>
  <inkml:trace contextRef="#ctx0" brushRef="#br2" timeOffset="952379.9786">19682 12001 468 0,'0'0'117'16,"0"0"-105"-16,0 0-12 15,0 0 33-15,0 0 19 16,0 75-16-16,0-30-8 15,0 11-13-15,0-1-3 16,4 4-8-16,14-2-4 16,1 1-4-16,-1-4-38 15,-15-9-25-15,-3-12-58 16,0-11-88-16</inkml:trace>
  <inkml:trace contextRef="#ctx0" brushRef="#br2" timeOffset="953451.2948">20267 12146 590 0,'0'0'52'16,"0"0"-38"-16,0 0 41 0,0 0-26 16,0 0-25-16,0 0-4 15,50-4-3-15,-9 4-15 16,-2 6-28-16,-8 10-13 15,0 3 13-15,-3 5-4 16,-7 8 20-16,1 0 24 16,-8-2 2-16,3-1 4 15,-8-2 12-15,3-2 9 16,-8-6 4-16,-2-5-3 16,-2-6 6-16,0-4 0 15,4-4 12-15,-4 0 9 16,0 0-7-16,0 0-15 15,0-11-8-15,0-4-5 16,0-7-14-16,14-3 1 16,9 3-1-16,7-4-7 0,2 11 7 15,-7 0-2-15,6 10-4 16,-9 5 2-16,0 0-10 16,0 0 4-16,1 8 10 15,-2 5 2-15,-3 5 13 16,6 2-11-16,-4-2-1 15,-5-3-3-15,-3-8 1 16,-10-1-4-16,-2-5-7 16,0-1-4-16,0 0 13 15,0 0-3-15,0-11-7 16,17-5-23-16,4-4 11 16,12-4 0-16,5 3 18 0,4 3-3 15,2-3 1-15,-8 7 2 16,-10 9 4-16,-14 2 0 15,-1 3 0-15,-4 0 1 16,7 3 19-16,4 6 0 16,5 5 1-16,19-3 2 15,3 4-16-15,22-3 4 16,12-4-8-16,-4-1 0 16,-4-7-2-16,-21 0-8 15,-13 0-23-15,-12-12 4 16,-8-7 1-16,-11-2-6 15,-6-2 32-15,0-1 0 16,0 3 10-16,0 7 14 0,0 6-1 16,-6 4 4-16,-11 4-12 15,-1 0-15-15,-7 7 0 16,-6 7 6-16,12 10 1 16,2-2-2-16,17 5-5 15,0-2-3-15,12 0 2 16,32-1-19-16,10-1-26 15,10-6-39-15,-7-6-33 16</inkml:trace>
  <inkml:trace contextRef="#ctx0" brushRef="#br2" timeOffset="953772.1224">22324 11658 174 0,'0'0'154'0,"0"0"-131"16,0 0 75-16,141 78-64 16,-100-32-6-16,-2 13 10 15,-4 9 5-15,-15 6-10 16,-13 6 0-16,-7 1-14 0,-9-4-9 15,-44-13-3-15,-15-7 8 16,-13-9 13-16,-9-11-2 16,4-4 7-16,7-9-8 15,13-4-19-15,8-8-6 16,-1 1-21-16,-7-8-61 16,-17-1-83-16</inkml:trace>
  <inkml:trace contextRef="#ctx0" brushRef="#br0" timeOffset="655211.0166">4328 2785 308 0,'0'0'45'0,"0"0"2"16,0 0 28-16,0 0-23 15,0 0-27-15,0 0-10 16,-5-10-1-16,15 5-6 16,9-1 14-16,16-1-11 15,4 0-9-15,10 0 8 16,5-1-9-16,7 0 7 16,-4 2-2-16,-5-1-4 0,-6 6 3 15,-9 1-10-15,-2 0 3 16,-4 0-23-16,-5 0-25 15,-8 1-31-15,-7 12-42 16,-11-1-98-16</inkml:trace>
  <inkml:trace contextRef="#ctx0" brushRef="#br0" timeOffset="655750.1136">4395 3248 44 0,'0'0'48'16,"0"0"21"-16,0 0 5 15,0 0-35-15,0 0-4 16,0 0 5-16,28 18 1 15,-19-18-1-15,8 0-5 16,1 0 7-16,3 0-3 16,10 0-16-16,2 0-3 15,6-3-2-15,10-5-3 16,5 1-8-16,7-7-1 16,1 0-5-16,0 0 4 15,-3-3 3-15,-16 5-2 16,-6 3-3-16,-16 1 1 15,-4 4-3-15,-11 0-1 0,-2 4 0 16,-1-1 0-16,-3 1 0 16,0-3-5-16,0 3-32 15,0 0-64-15,0-2-151 16</inkml:trace>
  <inkml:trace contextRef="#ctx0" brushRef="#br0" timeOffset="736330.9583">9601 4333 136 0,'0'0'468'15,"0"0"-457"-15,0 0 13 16,0 0 0-16,0 0-9 16,0 0-12-16,-9 69-3 0,9-52-2 15,0 1-11-15,0-7-36 16,0-3-16-16,0-1-51 15,9-7-16 1,18 0-88-16</inkml:trace>
  <inkml:trace contextRef="#ctx0" brushRef="#br0" timeOffset="738017.8241">12283 4144 573 0,'0'0'0'0,"0"0"24"15,0 0 0-15,0 0-17 16,0 0 22-16,0 0-4 0,61 67-6 16,-61-39-9-1,-12 7-6-15,-47-1-4 0,-16 0-19 16,-18 1-46-16,-6-6-103 16</inkml:trace>
  <inkml:trace contextRef="#ctx0" brushRef="#br0" timeOffset="777702.5015">17552 3772 501 0,'0'0'4'16,"0"0"25"-16,0 0-4 16,0 0-10-16,0 0-10 15,0 0-3-15,4 4 2 16,4 8 3-16,-2 6 9 16,-6 5 6-16,0 1-11 15,0 1-2-15,-29-1-4 16,-22 2-5-16,-8-2-9 15,-6 1-58-15,-6-4-220 16</inkml:trace>
  <inkml:trace contextRef="#ctx0" brushRef="#br0" timeOffset="875716.3751">6886 6490 421 0,'0'0'38'16,"23"-89"-36"-16,-2 29 9 0,1-8 23 15,4-5-18-15,-3-2-16 16,-9-3-2-16,-7-3 1 16,-7 1 2-16,0 1 4 15,0 5-2-15,-18 6 7 16,-3 14 34-16,-2 10-16 16,5 12-18-16,-2 14 7 15,10 4 4-15,2 11-7 16,7 0-4-16,-9 3-10 15,1 0-2-15,-15 20-13 16,11 14 14-16,-3 17-1 16,13 16-2-16,3 18 4 15,0 13 2-15,0 10 0 16,0-2-4-16,22-10-26 0,3-16-16 16,12-23 38-16,3-17 1 15,1-20 5-15,3-11 3 16,5-9-3-16,1-4 7 15,10-22 3-15,-10-13 0 16,-6-6-7-16,-8-4 0 16,-16-1-3-16,-14 3-3 15,-6 2 2-15,0 5 0 16,0 8-11-16,-18 11 12 16,-10 14 4-16,-9 7 0 15,-10 0-4-15,-2 17-1 16,5 8-1-16,10 2 1 15,20-1 0-15,10 0-1 0,4-5-5 16,0-6-3 0,18 0-4-16,12-7 0 0,6-7 7 15,5-1 6-15,3 0 1 16,4-7 0-16,1-10 0 16,-5-1-9-16,-13-3-7 15,-5-2-5-15,-3 2 12 16,-11 11 7-16,-6-1 2 15,-2 6 4-15,-4 5 0 16,0 0-4-16,0 0-8 16,0 12 8-16,4-1 8 15,2 3-1-15,3 4-3 16,0-3-2-16,9 1-1 16,2 1-2-16,-2-6 2 0,0-5-3 15,0-2 4-15,0-4-2 16,0 0 6-16,10 0-1 15,-3-5-4-15,1-11-1 16,-3-3 0-16,-10-3 0 16,-1 0-1-16,-6 3 1 15,-1 3 0-15,-5 7 1 16,0 5 4-16,0 4 1 16,0 0-6-16,0 0-3 15,0 13 3-15,0 3 6 16,0 4-2-16,0-2-4 15,0 2 2-15,9-2-2 16,9-1 0-16,11-3 1 0,-5-3-1 16,-4-3 3-1,-2-4-2-15,-4-4 2 0,1 0 0 16,4 0 0-16,-1-7-3 16,2-11 0-16,-2-4-1 15,2 1 1-15,-9-4 1 16,-4 4-1-16,4 5 0 15,-11 4 1-15,4 8 5 16,-4 4 4-16,0 0-10 16,0 0-3-16,0 0-4 15,3 4 7-15,8 5 3 16,1 3 1-16,9 5-4 0,6-2 1 16,1-3 3-16,6 4-4 15,-2-7 0-15,-6 1-13 16,-8 0 7-16,-3-5-10 15,-3 0-15-15,2-1-22 16,-2 2-21-16,-6-6-50 16</inkml:trace>
  <inkml:trace contextRef="#ctx0" brushRef="#br0" timeOffset="876013.3115">8281 6036 294 0,'0'0'0'0,"0"0"2"16,0 0-4-16,0 0 3 15,0 0-2-15,0 0-10 16,0 0 10-16,-11-29 1 16,11 22 12-16,0 2-12 15,0-5-6-15,0 3-13 0,0-1-39 16,0-2-127-16</inkml:trace>
  <inkml:trace contextRef="#ctx0" brushRef="#br0" timeOffset="877695.989">8281 6036 37 0,'-11'-85'58'0,"16"94"-31"16,1 3-6-16,-2 1 8 15,8 7-21-15,2 2-8 16,-2-2 0-16,-1-2-10 16,-4-6 7-16,-1-4 3 15,-1-3 19-15,-2-4 37 0,-3 2-9 16,0-3 34-1,4 0-6-15,-1 0-18 16,2-4 2-16,1-13-41 0,-2-8-11 16,-1-6 0-16,-3-8 13 15,0-7-13-15,0-4-5 16,0 0-1-16,0-9-1 16,-3 4 1-16,-3-1-2 15,-3 2-1-15,2 13 2 16,-1 5 1-16,2 19-1 15,-1 6 8-15,2 9 0 16,5 2-8-16,-5 9-18 16,5 16 11-16,0 18 7 15,0 9 2-15,0 7-1 16,28 6-2-16,10 2 1 0,-2 4-6 16,9-9-40-16,8-11 5 15,9-15 35-15,8-11 6 16,-4-11-1-16,1-10 2 15,-5-4 4-15,-3 0-5 16,-9-15-6-16,-8-7-6 16,-22-5 12-16,-8-2 9 15,-12-2-9-15,0 2 0 16,-2 5 10-16,-26 9 2 16,-4 4 7-16,-4 7-13 15,-8 4-5-15,-5 0-1 16,1 16-2-16,9 4 2 0,5 2 0 15,9 3 0-15,13-1-7 16,12 1 3-16,0-2-3 16,0-7-19-16,16-1-1 15,20-9 15-15,8-2 12 16,5-4 1-16,1 0 4 16,-8-16 1-16,-6-9 0 15,-15-7-5-15,-2-5 16 16,-9-6-7-16,-5-8-10 15,-2-7 1-15,-3-6-1 16,0 2-4-16,0 3 4 16,-14 15 2-16,-4 17 24 15,6 13 24-15,0 8-5 16,1 6-37-16,2 6-8 16,-9 16-4-16,6 13 1 0,7 11 3 15,5 4 1-15,0 10 0 16,0 1-1-16,19 5-1 15,15-9-25-15,16-10-14 16,2-9 14-16,-4-16 26 16,-6-15-3-16,-7-4 1 15,-3-3-9-15,-8-3-4 16,-6-15-10-16,-4-7 6 16,-8-4 17-16,-6-2 2 15,0 4 0-15,0 3 0 16,0 7 7-16,0 9 11 15,0 8 8-15,0 0-23 16,0 0-3-16,0 13-2 0,0 7 2 16,5 1 0-16,20 7 6 15,19 1-2-15,5-2-4 16,10-2 3-16,-4-9 3 16,-12-3-6-16,-10-8 0 15,-18-2-4-15,-12-3 7 16,6 0-3-16,-9-10 5 15,0-12-5-15,2-2 3 16,2-5 0-16,9 1 0 16,5-1-6-16,-5 4 3 15,-5 11-3-15,2 3 3 16,-2 11 0-16,4 0-3 0,2 0 0 16,13 7 3-16,0 8 8 15,14 4 3-15,7 4-3 16,4-2-7-16,-10-2 1 15,-7-4 2-15,-14-4-8 16,-12-6 4-16,-9-5-7 16,0 0 7-16,0 0 12 15,0 0 4-15,-12-17-16 16,2-4 0-16,2-3 0 16,8-4 0-16,0 2-3 15,0-1-5-15,21 6 8 16,-3 8 2-16,-6 6-1 0,-1 4 2 15,3 3-1-15,8 0-1 16,12 6 7 0,6 11 3-16,10 2-2 0,15 2-7 15,3-6 3-15,2 0 3 16,1-5-5-16,-21-5-3 16,-15-5 0-16,-14 0-3 15,-6-2 3-15,-6-15-2 16,0-3-5-16,-9-7 6 15,0 0-2-15,0-2 2 16,0 2-3-16,-10 0-2 16,-8 9-11-16,-7 5 7 15,7 9 9-15,-6 4 0 0,0 0-11 16,6 12 8 0,12 8 1-16,6 0 3 0,0 3-5 15,22 4 5-15,27-2-1 16,5 4-3-16,8 11 1 15,12 1-11-15,-6 5 0 16,-12 6 7-16,-13 1 7 16,-27 2 4-16,-16 1 5 15,0-2 9-15,-34-8-7 16,-12-8 16-16,-17-7 2 16,5-12-7-16,2-4-1 15,8-6-14-15,11-8-6 16,7-1-1-16,12 0-5 15,12-18-82-15,6-7-97 0</inkml:trace>
  <inkml:trace contextRef="#ctx0" brushRef="#br0" timeOffset="877908.5104">11223 5877 469 0,'0'0'203'16,"0"0"-201"-16,0 0-1 16,0 0 2-16,0 0-3 0,0 0 0 15,51 90 1-15,-46-58-1 16,-4-4-41-16,-1-7-28 16,0-6-32-16,0-9-134 15</inkml:trace>
  <inkml:trace contextRef="#ctx0" brushRef="#br0" timeOffset="878206.0255">11621 5616 407 0,'0'0'2'0,"0"0"30"0,80 89-3 16,-61-51 7-16,-6-3-26 16,-13-5 5-16,0-6-1 15,0-6-5-15,-8-8 3 16,-10-6 1-16,0-4 1 16,0-4-4-16,5-16-10 15,13-6-9-15,0-10 3 16,17-5-29-16,28-9-2 15,16-1-24-15,1-1-35 16,-3 9-79-16</inkml:trace>
  <inkml:trace contextRef="#ctx0" brushRef="#br0" timeOffset="878778.0106">12074 5493 9 0,'0'0'155'0,"0"0"-89"16,26 78-33-16,-26-42 4 16,0-3 7-16,0-3 12 15,0-6-46-15,0 0 17 16,0-4 32-16,5 0-49 15,8-8 5-15,13-3 5 16,3 2-13-16,1-6-1 16,2-5 14-16,-2 0-6 15,-12 0-2-15,-6-17-12 16,-12-3-1-16,0-8-1 16,-4-1-1-16,-25-2-15 15,-4 2 12-15,2 3-3 16,6 6 4-16,7 3 4 15,16 2-1-15,2 7 0 16,0 4-13-16,36-1-41 0,10 4 12 16,10 1 29-1,-2 0 15-15,-1 0 0 0,-4 12 3 16,-6 6 8-16,-6 5 3 16,-16 3 13-16,-3 1-5 15,-13 2 8-15,-5-4-10 16,0-1-6-16,0-6 14 15,0-4-14-15,0-2-10 16,6-2 4-16,19-5 5 16,16-3 2-16,8-2 5 15,7 0-3-15,-10-11-10 16,-8-7-7-16,-18-5-4 0,-12-1 2 16,-8-3-3-16,0 0-5 15,-28 3 2-15,-20 3 0 16,-8 8 7-16,1 9 0 15,-11 2 1-15,7 2 0 16,3 0-7-16,12 8-4 16,20 1-34-16,24-3-25 15,0-1-29-15,10-3-47 16,42-2 37-16</inkml:trace>
  <inkml:trace contextRef="#ctx0" brushRef="#br0" timeOffset="879302.7194">12914 5567 302 0,'0'0'104'0,"0"0"-70"0,0 0 24 15,0 0 14-15,0 0-27 16,0 0-23-16,165 69-11 16,-130-45-2-16,-5-4-9 15,-9-6 0-15,-15-3 0 16,-6-6-11-16,0-3-8 15,0-2 15-15,0 0 4 16,0 0 6-16,-20-2 2 16,4-10-8-16,8-5 0 15,8-2-10-15,0-3 4 0,0 2 6 16,17 4 1-16,4 3-1 16,-3 8 1-16,5 3-1 15,3 2 0-15,2 0 0 16,6 11 5-16,2 2-1 15,-1 3 3-15,-8-3-5 16,-9 1-2-16,-9-9 0 16,-9-1 0-16,0-4-14 15,0 0-3-15,0 0 11 16,0 0 6-16,0-15-11 16,-4 0-41-16,4-8 12 15,0-2 14-15,13 0-13 0,15 2 39 16,5 0 6-16,-9 12 28 15,-6-1-18 1,0 9 13-16,-6 3-5 0,11 0 7 16,4 15 1-16,8 2-10 15,4 8-16-15,2 0 2 16,-7-3-6-16,-7 2-2 16,-18-4 0-16,-9-2-22 15,0-7-56-15,-3 3 6 16,-20-14-70-16</inkml:trace>
  <inkml:trace contextRef="#ctx0" brushRef="#br0" timeOffset="879682.3459">13859 5486 374 0,'0'0'65'0,"0"0"-65"16,0 0 60-16,0 0-19 15,0 0-16-15,84 87-13 16,-66-64 5-16,-9-6-4 16,-6-3-12-16,-3-5 5 15,0-4-6-15,0-2 0 16,-8-3-1-16,-14 0 1 16,8-3-2-16,2-12-5 15,6-3-14-15,6-2 11 16,0-2 2-16,4 1 8 15,24 4 3-15,2 6-2 0,-1 0 4 16,-4 10-3-16,1 1 2 16,1 0-1-16,5 5 8 15,9 6 3-15,-2-1-11 16,14 4 8-16,-7-2-6 16,0-2-4-16,-9-4-1 15,-12 0-8-15,-6-6-30 16,-6 0-55-16,-8 0-70 15</inkml:trace>
  <inkml:trace contextRef="#ctx0" brushRef="#br0" timeOffset="879964.0804">14523 5376 224 0,'0'0'64'0,"0"0"3"16,0 0-14-16,0 0 1 15,0 73-37-15,19-51 2 16,11-7-1-16,6-1 12 16,8-9-2-16,-3-4 19 15,-9-1-22-15,-2 0-9 16,-4-3-9-16,-8-12-3 16,-3-5-2-16,-8-5-2 15,-7 1 0-15,0 1-18 0,0-2 3 16,-7 6-21-1,-16 5-2-15,-2 9-25 0,0 5-34 16,7 0-87-16</inkml:trace>
  <inkml:trace contextRef="#ctx0" brushRef="#br0" timeOffset="880192.201">15434 5506 603 0,'0'0'53'0,"0"0"-46"15,0 0 5-15,0 0-10 16,0 0 2-16,-4 67-1 16,4-42-3-16,0 3-4 15,0 1 2-15,0-3-25 16,0-2-59-16,0-3-51 15,16-9-91-15</inkml:trace>
  <inkml:trace contextRef="#ctx0" brushRef="#br0" timeOffset="880748.3011">16181 5057 446 0,'0'0'7'15,"0"0"-5"-15,-174 67 41 16,129-27-7-16,13 2-11 16,8 0-11-16,10-6 1 15,10-4-10-15,4-6-4 16,0-5-1-16,27-8-5 15,17 0 2-15,7-12-3 16,8-1-2-16,11 0-3 16,-3-14-54-16,-5-5-18 15,-8-9 70-15,-1 0 9 0,-9-5 8 16,-12 4-4 0,-10 6 17-16,-14 9 22 0,-4 7 23 15,-4 7-17-15,0 0-34 16,-9 7-11-16,-19 15 1 15,0 3 1-15,15 3 3 16,7-1-4-16,6-4 1 16,0 1-2-16,6-6 2 15,30-4 4-15,6-3 3 16,4-7 3-16,8-4 9 16,-1 0 9-16,-4-2-5 15,-13-12-18-15,-3-3-3 16,-15-6 5-16,-7 0-5 15,-11-3 7-15,0 1-11 0,-11 1 0 16,-32 0-8-16,-10 3-9 16,-2 3-12-16,-2 7-32 15,1 4-25-15,15 5-73 16</inkml:trace>
  <inkml:trace contextRef="#ctx0" brushRef="#br0" timeOffset="881258.6617">17237 4925 481 0,'0'0'2'16,"0"0"-2"-16,0 0 44 15,0 99 8-15,0-43-41 16,0 13 21-16,-4 9-5 15,-1 4-25-15,-8-1 2 16,-6-7-2-16,1-12-2 16,5-15-1-16,8-18 1 15,1-12 0-15,4-12 2 16,-3-3-1-16,-2-2 3 16,-6-2 19-16,4-18-6 0,-7-6-13 15,-2-10-3-15,7-5 1 16,-2-3-2-1,11-5 0-15,0-2 0 0,0-8-1 16,29-2 0-16,18-6-3 16,12 10 1-16,3 8 1 15,-2 12-1-15,-4 9 3 16,0 11-1-16,-8 8 0 16,-7 2-4-16,-10 6 4 15,-13 1 1-15,-5 0-1 16,-8 14 1-16,-5 11 1 15,0 7 7-15,-30 4 2 16,-19 5-9-16,-10 3 2 0,-3-2-3 16,0 0-8-1,3-3-37-15,20-6-68 0,22-10-75 16,17-13-145-16</inkml:trace>
  <inkml:trace contextRef="#ctx0" brushRef="#br0" timeOffset="881690.053">18121 4950 429 0,'0'0'21'16,"0"0"36"-16,0 0 35 16,0 0-53-16,0 0-34 15,0 0-5-15,-143-8-4 0,77 31 4 16,7 5 0-16,12-4 2 15,6 2-2-15,11-2 0 16,12-1 0-16,16-4-4 16,2 0-3-16,0-8 4 15,6-1-13-15,25-6 9 16,8-4 3-16,14 0 3 16,-8-8-8-16,4-12-23 15,4-5 25-15,-17-3 5 16,-4-2-7-16,-7 5 9 15,-13 7 4-15,-12 9 38 16,0 6-13-16,0 2-19 16,0 1-10-16,0 1-5 0,-7 16 0 15,-5 3 4-15,12 6 1 16,0 0-4-16,0 1-6 16,24 0-21-16,14-3-9 15,18-4-33-15,6-8-19 16,1-12-41-16</inkml:trace>
  <inkml:trace contextRef="#ctx0" brushRef="#br0" timeOffset="881912.7005">18605 4993 213 0,'0'0'140'0,"0"0"-136"15,0 0 14-15,0 0 21 16,0 0-6-16,0 0-17 15,-156 64-3-15,156-45-7 16,0-5 4-16,0 1-7 16,27-3-3-16,11-1 0 15,3-7-3-15,7-2-7 16,-4-2 3-16,4-6-61 16,-10-8-28-16,-3-4-86 15</inkml:trace>
  <inkml:trace contextRef="#ctx0" brushRef="#br0" timeOffset="882741.9746">18605 4993 10 0,'219'29'149'0,"-219"-29"-53"16,0 0-50-16,0 0-46 16,0 0 0-16,-6 6 5 15,-5 9 25-15,8-1-4 0,-1 5-9 16,4 1 0-16,0-7-5 16,0 2 3-16,24-5 14 15,5-5-5-15,9-5 1 16,-2 0 12-16,8 0 0 15,-8-14-18-15,3-4-14 16,-2-5-5-16,-2-4-4 16,-7-3 4-16,-7-4-5 15,5-5 1-15,-3-3 1 16,3-5 2-16,-2-4 0 16,5-1-5-16,-10 4-7 15,-2 5 12-15,-11 12 1 0,-3 13 11 16,-3 7 25-16,0 11-9 15,0 0-27-15,0 0-8 16,0 11 3-16,-14 13 4 16,-8 5 0-16,2 0 1 15,2 10 1-15,0 3 6 16,4 1-4-16,8 2-2 16,6-5 1-16,0-5 3 15,0-8-6-15,24-9 1 16,6-7-3-16,7-8 0 15,-1-3 3-15,8 0 5 16,4-1-5-16,-4-15 0 16,0-3-6-16,-8-4-4 15,-5 1 10-15,-1 8 0 16,-17-1 0-16,-2 9 0 0,-6 6 4 16,-5 0-4-16,0 0-11 15,0 11 8-15,0 4 3 16,0 1 5-16,0-5-5 15,0-1 0-15,13 1 0 16,20-3 1-16,4-4 5 16,8-2-2-16,2-2-4 15,8 0 0-15,-3 0-13 16,-2-4-26-16,-6-6 5 16,-3-1 2-16,-15 3 25 15,-8 4-8-15,-14 2 14 16,-4 2 1-16,0 0-7 0,0 10 7 15,-4 11 40-15,-26 10 6 16,5 6-18-16,-5 8-15 16,-6 5 1-16,-2 6 2 15,-4-2-13-15,-7-5-3 16,5-4-1-16,8-8-28 16,6-5-13-16,9-16 21 15,3-7-22-15,-1-5-18 16,1-4-19-16</inkml:trace>
  <inkml:trace contextRef="#ctx0" brushRef="#br0" timeOffset="882950.9764">19131 4738 396 0,'0'0'33'15,"0"0"5"-15,0 0 19 16,239-25-22-16,-159 19-6 16,11-1-9-16,6 3-15 0,1-3-2 15,-1 4-3-15,1 1-3 16,-5-2-44-16,-13-1-73 15,-6 1-326-15</inkml:trace>
  <inkml:trace contextRef="#ctx0" brushRef="#br0" timeOffset="883284.53">20769 4545 472 0,'0'0'10'0,"0"0"17"0,0 0 5 15,0 0-21-15,0 0 11 16,0 0 10-16,117 21-17 16,-94 6-2-16,-2 6-3 15,-14 12 1-15,-7 9-7 16,0 12 3-16,-56 8-7 15,-25 3-2-15,-24-1-20 16,-4-9-12-16,10-7-9 16,17-19 31-16,24-17 10 15,14-10 0-15,10-4 2 16,14-5 0-16,0-3-2 16,10 1-52-16,-2-3-62 15,-2 0-172-15</inkml:trace>
  <inkml:trace contextRef="#ctx0" brushRef="#br0" timeOffset="824258.8955">3708 7605 195 0,'0'0'100'0,"0"0"-95"16,0 0 8-16,0 0 17 15,0 0-5-15,0 0-3 16,0 1 5-16,0-1-3 15,0 0-3-15,0 0 11 16,0 0-2-16,0 0-7 16,0 0-9-16,0 0-10 15,0-5 8-15,0-6-8 16,0 2 7-16,-11-2-4 16,-8-2-5-16,0 1 5 15,-17 2 2-15,10 3 1 0,-10 7 5 16,-9 0-7-1,-2 4-7-15,-12 20 5 16,9 8 2-16,3 7-7 0,20 5 4 16,15 3-5-16,12 0-1 15,0 2-4-15,25-9 5 16,24-6 0-16,5-5-2 16,8-11 2-16,8-8-5 15,1-10-2-15,-3 0 7 16,-6-14-16-16,-1-13-9 15,-12-3 12-15,-3-6-5 16,-13-1-7-16,-4 0 23 16,-14 2-1-16,0 15 3 15,-7 6 0-15,-8 9 10 16,1 5 3-16,-1 0-13 16,0 10 2-16,0 10 6 15,0 5 12-15,0 2-19 0,27 2 0 16,11-2 4-16,8-1-5 15,13-5 1-15,3-3 0 16,0-5-1-16,3-8-8 16,-15-5 8-16,-7 0 0 15,-12-12 4-15,-13-8-3 16,-14-5-1-16,-4-4 2 16,-12-3-2-16,-41 3 1 15,-3 1-2-15,-10 7-7 16,-8 6 7-16,0 6 1 15,7 8 0-15,17 1-6 16,9 0 4-16,20 4-1 0,12 0-8 16,9-2-42-16,9-2-66 15,43 0 72-15,20-5-5 16,8-4-40-16</inkml:trace>
  <inkml:trace contextRef="#ctx0" brushRef="#br0" timeOffset="824601.6688">4565 7627 184 0,'0'0'40'0,"0"0"15"16,0 0 3-16,0 0 3 16,20 67-9-16,-20-45-21 15,0-2 6-15,6 0-21 0,6-2-10 16,2-2 2-16,4-1-5 16,9-6 0-16,1-2-2 15,2-3 4-15,5-4-5 16,-4 0-2-16,1-14-1 15,3-7-7-15,-9-4-30 16,-8 0-13-16,-12-6 38 16,-6 8 15-16,0 6 12 15,0 3 6-15,0 10 21 16,0 4 13-16,-6 0-41 16,-2 4-10-16,2 10 9 15,2 3-10-15,4 1 0 16,0-2-4-16,18 4 3 15,12-4 1-15,6-1-2 16,-5-6-16-16,-7-4-23 0,-3-5-37 16,-12 0-50-16</inkml:trace>
  <inkml:trace contextRef="#ctx0" brushRef="#br0" timeOffset="825381.1478">5087 7594 306 0,'0'0'19'16,"0"0"16"-16,0 0 35 16,0 0-20-16,0 0-30 0,0 0-5 15,182 78 4 1,-181-64-4-16,-1-5 6 0,0 0 10 16,0-5-5-16,0-4-5 15,0 0 6-15,-1 0 6 16,-16-14-32-16,16-8-1 15,1-2-16-15,0-3 4 16,0 3 9-16,0 3-4 16,18 9-19-16,0 4 4 15,0 8-13-15,3 0-1 16,4 0 4-16,9 12 14 16,3 1 5-16,-4 3-20 15,-4-7 9-15,1 2 18 16,-12-5-1-16,0-3 7 15,-4-3 3-15,4 0-1 16,6 0 36-16,0-10-9 0,2-9-19 16,0-1-6-1,-8 2-1-15,-3-2-2 0,-7 5 2 16,-4 5 0-16,-4 6 10 16,0 4 17-16,0 0-14 15,0 0-10-15,3 0-6 16,8 10 1-16,2 5-1 15,15 2 6-15,-3-1-6 16,6 0-4-16,-10 1 4 16,-6-5 0-16,-12-2 2 15,-3-2-2-15,0 3-4 16,-14-2 2-16,-10 2 2 16,4-4-16-16,2-5-36 0,6-2-33 15,5 0 11-15,7 0 4 16,0-4 20-16,3-8 0 15,31 1 10-15,6-3 35 16,7 0 5-16,4-1 17 16,4-5 27-16,-2 0-20 15,-4-2-10-15,0-1-3 16,-11-1 13-16,-14 6 11 16,-17 6-20-16,-7 8-2 15,0 4 70-15,-3 0-14 16,-19 0-64-16,-4 13 10 15,8 3 4-15,-5 4-10 0,14-3-2 16,0 2-4-16,9-1-2 16,0 2-2-16,0-3-1 15,5 2-44-15,20-2-26 16,16-5-85-16</inkml:trace>
  <inkml:trace contextRef="#ctx0" brushRef="#br0" timeOffset="825740.7626">6432 7399 442 0,'0'0'13'0,"0"0"-13"16,0 0-12-16,0 0-94 15,0 0 16-15</inkml:trace>
  <inkml:trace contextRef="#ctx0" brushRef="#br0" timeOffset="825616.8726">6517 7510 512 0,'0'0'32'0,"0"0"-28"16,0 0 31-16,0 0-14 15,0 0-8-15,68 84-7 16,-53-61-1-16,-4-3-4 15,-7-6 0-15,-4-3-1 16,0-6 0-16,0-3-15 16,0-2-35-16,-4 0-62 15,-15-10-181-15</inkml:trace>
  <inkml:trace contextRef="#ctx0" brushRef="#br0" timeOffset="826213.7452">7169 7482 280 0,'0'0'233'0,"0"0"-228"0,0 0 32 16,0 0-12 0,0 0-9-16,0 0-16 0,-120-47-8 15,93 50 1-15,-2 9 3 16,1 5 4-16,2 1 0 15,3 0 2-15,10 3-4 16,13 1 1-16,0 0-8 16,0-3 9-16,19-4-7 15,16-4 3-15,-3-5 3 16,6-6 1-16,-7 0 0 16,0-2 8-16,-9-13 4 15,-8-3-6-15,-10-9-5 16,-4-3-1-16,0-8 0 15,0-5-1-15,-4-9-6 0,-14-2-5 16,4 1 12 0,-2 6 0-16,6 12 1 0,1 11 17 15,6 12 5-15,-1 10 8 16,4 2-30-16,0 5 0 16,0 19-1-16,0 9 13 15,24 8-3-15,8 8-6 16,4 7-2-16,5 0-2 15,-8 2-8-15,-4-4-60 16,-11-7-93-16,-6-10-36 16</inkml:trace>
  <inkml:trace contextRef="#ctx0" brushRef="#br0" timeOffset="826440.6217">8087 7541 710 0,'0'0'2'0,"0"0"9"16,0 0-3-16,0 72-3 16,0-47-5-16,0-4 0 0,0-1-2 15,0-4-35 1,0-2-31-16,0-5-8 0,0-9-99 15</inkml:trace>
  <inkml:trace contextRef="#ctx0" brushRef="#br0" timeOffset="826751.745">8520 6934 562 0,'0'0'3'15,"0"0"2"-15,0 0-5 0,0 0 3 16,0 0 7-16,48 63 31 16,-25-18-12-16,-2 12-8 15,-4 4-7-15,-4 4-5 16,-2 7-5-16,-8-7-1 15,1-3-3-15,1-19-5 16,-4-14-14-16,4-15-2 16,2-7-15-16,4-7-20 15,-8 0-105-15,-3-3-13 16</inkml:trace>
  <inkml:trace contextRef="#ctx0" brushRef="#br0" timeOffset="827027.0583">8409 7287 458 0,'0'0'1'0,"0"0"6"15,0 0-6-15,0 0-2 16,251-50-2-16,-183 42-23 16,3 4 6-16,-13 4 16 15,-5 0 4-15,-14 0 1 16,-12 15 20-16,-8 10-8 15,-16 1 19-15,-3 5 1 16,0 0-7-16,0-4-10 16,0-7-6-16,0-2 4 15,0-7-12-15,0-5 0 16,0-3-2-16,0-3-2 0,0 0-33 16,0-10-88-1</inkml:trace>
  <inkml:trace contextRef="#ctx0" brushRef="#br0" timeOffset="827172.9667">8733 7071 551 0,'0'0'8'0,"0"0"2"16,0 0-10-16,0 0-8 0,0 0-28 15,0 0-56 1,142-65-29-16</inkml:trace>
  <inkml:trace contextRef="#ctx0" brushRef="#br0" timeOffset="827392.7744">9137 6813 397 0,'0'0'43'16,"0"0"-34"-16,0 0 96 15,0 0-69-15,33 106 2 16,-10-53-6-16,-10 4-14 15,6 5-8-15,-1 3-3 16,-2 4-5-16,-5 0-2 16,-2-10-1-16,3-13-2 15,-7-16-40-15,2-16-21 16,-7-7 17-16,0-7-109 16,0-7-102-16</inkml:trace>
  <inkml:trace contextRef="#ctx0" brushRef="#br0" timeOffset="827541.3544">9225 7149 277 0,'0'0'11'0,"0"0"-10"16,192-38 18-16,-117 18-19 15,-13-7-35-15,-13-4-6 0</inkml:trace>
  <inkml:trace contextRef="#ctx0" brushRef="#br0" timeOffset="827918.2893">9656 6723 205 0,'0'0'82'0,"0"0"6"15,0 0 36-15,0 0-82 16,0 0-37-16,0 0 8 16,-85 8 1-16,80 36 9 15,5 6-16-15,0 3 1 16,8 9-3-16,19 1-4 15,0-2-1-15,8-4 0 16,3-6-1-16,4-13-8 16,2-8-5-16,3-11-12 15,-4-8-2-15,-4-8 16 16,2-3 7-16,-5-10-15 16,0-13 6-16,-2-5 11 15,-12-4 3-15,-4-1 1 0,-5 1 0 16,-13 8 5-16,0 3 8 15,0 11 27-15,0 8-7 16,0 2-16-16,-13 0-17 16,-5 17 9-16,0 3 4 15,6 3-5-15,12 2-7 16,0-1-2-16,0 3-1 16,23 0-2-16,24-1-11 15,12 0-68-15,10-12-158 16</inkml:trace>
  <inkml:trace contextRef="#ctx0" brushRef="#br0" timeOffset="828099.1505">10746 7111 630 0,'0'0'55'0,"0"0"-55"15,0 0 0-15,0 0 16 16,0 0-14-16,25 83 2 15,0-56-4-15,10 2 0 16,1-3-34-16,1 0-62 16,-4-9-125-16</inkml:trace>
  <inkml:trace contextRef="#ctx0" brushRef="#br0" timeOffset="828369.3063">11604 6806 553 0,'0'0'16'0,"0"0"-16"16,0 0 33-16,-177 68 7 15,153-34-27-15,12 1-8 0,12 0 5 16,0-1-8-1,0 1 0-15,36-4-2 0,17-3-3 16,9-10-13-16,12-6-33 16,6-8-58-16,5-4 10 15</inkml:trace>
  <inkml:trace contextRef="#ctx0" brushRef="#br0" timeOffset="828908.0364">12044 6837 475 0,'0'0'3'0,"0"0"2"15,0 0 7-15,79 71 2 16,-35-43-9-16,-13 1-3 0,0-9 0 16,-16-2-2-16,-15-9 0 15,0-3 1-15,0-3 12 16,0-3 20-16,-5 0-9 15,1-7-4-15,4-11-15 16,0-5-5-16,16-3-3 16,21-3 3-16,2 2 0 15,6 6-1-15,-13 6 0 16,-2 9-1-16,-4 6-2 16,-8 0 3-16,0 0-7 15,1 13 8-15,6 1-2 16,1 3 3-16,3-5-1 0,1-1 0 15,6-4 0 1,2 0 0-16,-2-7 0 0,1 0 1 16,-7 0 2-16,0 0 0 15,-5-11-3-15,-4-5 2 16,-9-4 2-16,-12 2-8 16,0 1 8-16,0-2-6 15,-21 3 4-15,-20 9-4 16,-8 7-2-16,-2 0 4 15,-1 3 1-15,9 17-1 16,5 2 0-16,20 0 0 16,16-1-1-16,2 1-7 15,24-2 4-15,38 0-3 16,31-1-11-16,10-6-23 16,19-5-19-16,2-8-60 0,0 0-8 15</inkml:trace>
  <inkml:trace contextRef="#ctx0" brushRef="#br0" timeOffset="829746.0826">13548 6893 372 0,'0'0'80'16,"0"0"28"-16,0 0-59 15,0 0-28-15,-192-28-10 16,148 37-6-16,4 4-1 16,4 3-6-16,6 0 4 15,12-1-4-15,10-2-4 0,8-5-2 16,0 0-5-1,18-5-9-15,29-1 6 0,17-2 14 16,10 0-2-16,-6-13-11 16,-6-8 8-16,-14-6-42 15,-16-2-25-15,-9-5-12 16,-11-4 63-16,-9-2 11 16,-3-7-6-16,0 3 18 15,0 6 3-15,0 8 48 16,-8 10 43-16,-10 16-21 15,-3 4-25-15,-8 10-40 16,-1 17 3-16,7 7 26 16,10 6-21-16,13 1-16 15,0-1 1-15,0-2-2 16,29-3 1-16,10-5 0 0,6-5-2 16,2-10-9-1,-1-7-11-15,-7-7 2 0,-4-1 10 16,-8-4-12-16,8-12-53 15,-11-8-35-15,-1 3 12 16,-8-7 48-16,-5 7 17 16,-7 1 33-16,2 8 27 15,-5 6 57-15,0 6-26 16,0 0-51-16,0 0 2 16,0 16 40-16,0-1-4 15,0 4-7-15,13 0-31 16,16-1-5-16,14-2 2 15,6-1 10-15,7-5-4 16,3-5 1-16,-4-5-5 0,-11 0 5 16,-8-3-7-16,-6-9 3 15,-12-8-7-15,-5-5-9 16,-13-7 3-16,0-3-7 16,0-7-4-16,0-1-3 15,-5-8 14-15,1-5 5 16,4 2 1-16,0 10 10 15,0 14 27-15,0 13 20 16,0 11-10-16,0 6-20 16,0 0-27-16,0 6 4 0,0 16 6 15,0 13 17-15,0 8-15 16,0 6 3-16,9 3-9 16,12 3 1-16,3 1-1 15,-1-4-6-15,1-9 4 16,-4-11-3-16,-2-8-2 15,-6-12-2-15,0-5-2 16,-2-7 3-16,4 0-11 16,0 0-8-16,5-14-13 15,-8-5-89-15,-11-9-179 16</inkml:trace>
  <inkml:trace contextRef="#ctx0" brushRef="#br0" timeOffset="829903.2544">14319 6688 462 0,'0'0'46'0,"0"0"0"16,0 0 60-16,0 0-59 16,0 0-37-16,0 0-1 15,165-32-6-15,-97 22-3 16,-7 1 1-16,-4-2-5 16,-16 1-28-16,-20 2-154 15</inkml:trace>
  <inkml:trace contextRef="#ctx0" brushRef="#br0" timeOffset="830308.0218">15133 6880 559 0,'0'0'31'0,"0"0"-26"15,0 0 1-15,0 0 34 16,56 76-16-16,-50-44-16 16,-1 1-7-16,-5-2 0 15,0-1-1-15,0-1-27 16,-23 0-60-16,-7-2-118 15</inkml:trace>
  <inkml:trace contextRef="#ctx0" brushRef="#br0" timeOffset="830939.0585">16216 6899 649 0,'0'0'16'16,"0"0"-15"-16,0 0 25 16,0 0-2-16,0 0-10 15,195-79-6-15,-181 56 3 16,-14 1 28-16,0-2-14 15,-5 1 6-15,-34 6-11 0,-15 5-20 16,-8 6-2-16,-9 6-4 16,-2 0-14-16,-1 7-11 15,12 10 20-15,7 5-8 16,13-5 9-16,18 5 9 16,12 2-11-16,12 0-2 15,0-2 7-15,34 0-10 16,21-5-2-16,11-5-3 15,9-4 19-15,0-8 0 16,-4 0 3-16,-9-2 0 16,-13-16 2-16,-11 4-2 15,-8-11 2-15,-8-7 0 16,-3-3-1-16,-4-4 11 16,-5-7-10-16,2-4 4 15,-5 0-4-15,-4 0 24 0,-3 10-8 16,0 16 14-16,0 14 16 15,0 7-6-15,0 3-38 16,0 0-4-16,-14 11-2 16,-12 14 1-16,4 10 1 15,9 4-3-15,12 2-1 16,1 3 1-16,0-2 3 16,0 0-1-16,24 1-21 15,25-12-12-15,8-4-10 16,3-7-28-16,3-13-19 15,-9-7-78-15</inkml:trace>
  <inkml:trace contextRef="#ctx0" brushRef="#br0" timeOffset="831698.0874">16980 6664 547 0,'0'0'26'15,"0"0"-25"-15,0 0 40 16,0 0 14-16,0 0-24 15,-53 75-18-15,53-51-11 16,0 4 6-16,0-3-3 16,8 0-3-16,14-4-2 15,1-3 0-15,-3-5-1 0,-11-7-2 16,-5-6-12 0,1 0-1-16,1 0 12 0,6-16-3 15,6-4 7-15,8-5 0 16,-2-4 0-16,9 4-3 15,1-3 3-15,-9 11 2 16,-2 2 7-16,-14 10 12 16,0 5-17-16,-6 0-4 15,8 0 3-15,2 9-2 16,16 7 17-16,3 3-2 16,12 2-9-16,10-1 1 15,7-2-4-15,11-3-4 16,3-7-11-16,-9-5 7 15,-4-3-31-15,-12 0-34 0,-15-15-13 16,-11-5 3-16,-12-2 34 16,-9-3 45-16,-3-2 15 15,0 1-13-15,0-1 16 16,-3 2 2-16,-20 7 11 16,1 6 14-16,-12 7-20 15,-6 5-18-15,-4 5 4 16,-11 10 6-16,7 9 8 15,9 0-16-15,10 1-4 16,17 2-4-16,12-2-1 16,0-3 4-16,7-2-5 15,30-3 1-15,8-6-6 16,-1-7-8-16,-5-4-11 16,7 0 25-16,-7-4-14 15,-3-12-10-15,-6-3 4 0,-7-3 5 16,-9-2 15-16,-2 3 1 15,-11 4 20-15,-1 5 4 16,0 5 15-16,0 4 0 16,0 3-26-16,0 0-12 15,0 0-2-15,0 10 2 16,0 3-1-16,0 3 4 16,9 5-4-16,25 0 0 15,8-5-1-15,19 0-11 16,11-9-33-16,4-2-53 15,-2-5-35-15,-11 0-116 16</inkml:trace>
  <inkml:trace contextRef="#ctx0" brushRef="#br0" timeOffset="832470.2938">18523 6641 415 0,'0'0'57'0,"0"0"-44"16,0 0 11-16,0 0 43 15,0 0-39-15,-36 70-17 16,36-50-2-16,0 0 5 16,1-3-14-16,17-4 7 15,-5-3-6-15,-7-10 1 0,-2 2 3 16,-1-2 1 0,2 0 6-16,1 0-2 0,6-5-9 15,0-10-1-15,2-2 0 16,8 0-1-16,-1-3-3 15,2 4 4-15,-5 3 0 16,-7 5 4-16,-4 7-3 16,1 1-1-16,3 0 0 15,1 0 0-15,1 7 3 16,10 8 8-16,-2 4-4 16,8-2-4-16,6 0 10 15,-4-2-11-15,-5-2-1 16,-3-6 2-16,-16-2-3 15,-2-5 0-15,-5 0 0 16,0 0 1-16,0 0 6 0,1-5-7 16,7-9-9-16,10-3 7 15,5 1-8-15,7 0-3 16,2-1 13-16,-2 5 0 16,-4 3 0-16,-8 5 0 15,-3 4-3-15,3 0 0 16,-3 0 3-16,4 2 8 15,3 9 1-15,5 3 3 16,19 1 4-16,5-1-13 16,11-3 11-16,9 2-8 15,5-8-3-15,-3-5 2 16,-13 0-1-16,-16 0-4 0,-12-3 0 16,-14-9-1-1,-1-5-15-15,-16-3 2 0,-1 0-2 16,0-5 13-16,0-3-3 15,0 7 6-15,0-3 2 16,-6 8 0-16,3 7 1 16,-6 5 3-16,6 4-6 15,-12 0-4-15,1 7 4 16,-4 14 15-16,3 4-6 16,6 4-2-16,9 3-2 15,0-1 1-15,4 3-2 16,39-4-1-16,7-5-3 15,6-5 0-15,-6-5-6 16,-14-8-21-16,-1-7-23 0,-5 0-94 16</inkml:trace>
  <inkml:trace contextRef="#ctx0" brushRef="#br0" timeOffset="832860.0898">20182 6125 481 0,'0'0'80'0,"0"0"-80"0,0 0-3 16,0 0 3-16,0 0 37 16,112 86 5-16,-75-33-17 15,4 4 1-15,-8 3-3 16,-10 14-8-16,-19 5-11 15,-4 1-1-15,-18 0-3 16,-35-8-6-16,-9-12 5 16,0-6 0-16,-5-12-12 15,8-9 10-15,8-9 2 16,10-6 0-16,15-3 0 16,7-9-10-16,8-2-2 15,10-1 0-15,-4 0-12 16,5-3 9-16,0 0 15 15,0 0-4-15,0-3-11 0,0-4 9 16,0 1-5-16,0-2-37 16,0 1-83-16,5 0-111 15</inkml:trace>
  <inkml:trace contextRef="#ctx0" brushRef="#br2" timeOffset="957580.2928">4357 11378 449 0,'0'0'0'16,"0"0"-9"-16,0 0 9 15,0 0 6-15,0 0 0 16,0 0 12-16,122-20 1 0,-108 14-8 16,-5-3 20-1,5-1 11-15,-11-3-8 0,-3-6-18 16,0-2-7-16,0-4 3 15,-20 0 19-15,-9 4-18 16,-10 2-2-16,-2 12 2 16,-3 1-2-16,-4 6-11 15,-2 6 0-15,-3 13-1 16,9 6 1-16,8-1 1 16,16 4-1-16,14-6-7 15,6 0 7-15,0-4-1 16,5-3 1-16,26-3-3 15,9-6-2-15,0-2-1 16,3-4 0-16,-5 0 0 0,-1-6-4 16,-3-6-2-16,-13-3-16 15,-3-1 10-15,-9-1 18 16,-1 5 0-16,-7 2 8 16,4 4-5-16,-5 2 6 15,4 4-1-15,4 0-2 16,5 18-3-16,13 13 24 15,10 14-10-15,10 11 5 16,1 9-19-16,16 6 4 16,-5-4 0-16,2-6-7 15,-13-5 1-15,-18-9 3 16,-20-5-2-16,-9-11 3 16,0-12-2-16,0-4 29 0,-5-10-17 15,-19-5 8 1,0 0-2-16,-12-9-14 0,-4-13-7 15,3-14-30-15,0-4 20 16,7-12-44-16,7-10 12 16,10-13 6-16,13-9-36 15,0 0 14-15,0 0 6 16,13 18 14-16,10 15 38 16,-3 16 6-16,-2 14 28 15,-5 10-8-15,3 7 4 16,9 4-7-16,7 0-4 15,10 4 24-15,8 16-12 16,3 6-13-16,-7 7-6 16,1 2-4-16,-16-2-1 0,-8-4-3 15,-15-4 0-15,-8-3 1 16,0-12 8-16,0-2-1 16,0-6 2-16,0-2 0 15,0 0 7-15,-8-19-21 16,3-10-4-16,5-8-17 15,0-7 20-15,0 1-16 16,19-3 14-16,11 9-11 16,2 13 4-16,4 7-5 15,6 9-20-15,-4 8-17 16,15 0 20-16,3 4-17 16,6 8-17-16,6 4 26 15,6 1-18-15,3-1 34 0,-2-4-41 16,-3-6 65-16,-10-6 1 15,-6 0 3-15,-20 0 48 16,-5-6-7-16,-13-10-4 16,-14 3 1-16,-4-6 8 15,0 1-10-15,-4-3 10 16,-28 6 0-16,-10 3-22 16,1 7 11-16,-9 5-27 15,-6 0-9-15,-11 15-3 16,1 10 0-16,4 2 10 15,12 4 0-15,14-2-7 16,17-3 1-16,15-3-4 0,4-2-1 16,11-2-2-16,32-8-1 15,16 0 0-15,8-11-8 16,-2 0 2-16,-6-1 0 16,-11-16 4-16,-11-2-3 15,-7-6 1-15,-12 2 5 16,-10-2 1-16,-8 4 4 15,0 5 5-15,0 7 5 16,0 5 0-16,0 4-12 16,0 0 0-16,-5 4 0 15,-9 8-1-15,7 7-2 16,7-5 3-16,0 2-4 16,0 0 3-16,32 1-5 0,28-1-12 15,16-9 2-15,21-1-15 16,12-6-47-16,-4 0 23 15,-6-13-25-15,-16-5 0 16,-29 0-16-16,-16-3 31 16,-24 5 65-16,-14-4 72 15,0 6 26-15,-12-2 22 16,-20 4-19-16,2 5-48 16,-2 3-23-16,-3 4-18 15,-1 0 0-15,-3 11-12 16,-2 4 0-16,0 7 2 15,12-2-2-15,6 1 0 16,13-3 4-16,10-1-3 16,0 0-1-16,29-3 0 0,19-3 0 15,3-6-1-15,1-5-8 16,4 0 7-16,-11 0 2 16,-2-16 3-16,-15-3 1 15,-14-4-3-15,-7-4 4 16,-7-6-1-16,0-5-3 15,0-8 17-15,-7-5-16 16,-11-7-2-16,-6-7 6 16,-10 2 1-16,-2 7-7 15,1 12 6-15,16 23 11 16,2 11 5-16,9 9 9 16,2 1-31-16,-1 7-4 15,-2 18-1-15,9 14 0 0,0 5 1 16,0 7 4-16,34 3 0 15,15 2 6-15,13-3-9 16,13-6 7-16,10-4-8 16,7-9-3-16,-1-8-4 15,0-8-8-15,-9-8-4 16,1-10 1-16,-11 0 13 16,-14-11-6-16,-16-12 5 15,-22-5 9-15,-11-2 1 16,-9-6 5-16,0-1-3 15,0 3 11-15,-15 6 0 16,-6 8-5-16,-2 9 17 0,5 10 3 16,-5 1-28-16,4 7-8 15,-1 14 6-15,2 5 2 16,10 2-3-16,8 1 4 16,0-2-1-16,0-1 0 15,27 1 3-15,20-9-3 16,3 4-6-16,9-8-39 15,3-4 11-15,-4-6-37 16,2-4-115-16</inkml:trace>
  <inkml:trace contextRef="#ctx0" brushRef="#br2" timeOffset="957815.6857">8040 11053 454 0,'0'0'111'0,"0"0"-103"16,0 0 57-16,0 0-13 16,118 88 12-16,-116-57-35 15,-2-1-3-15,0 1 1 16,-19-2-18-16,-6-5-1 16,1-9-1-16,-2 0-7 15,-4-4 0-15,7-2-39 16,5-4-56-16,-3-3-87 15</inkml:trace>
  <inkml:trace contextRef="#ctx0" brushRef="#br2" timeOffset="1.02039E6">8647 10859 106 0,'81'-86'58'0,"-81"76"-16"16,0-1 10-16,0 2 1 0,0 0 13 15,-1-1-22 1,-4 4-9-16,2 2-4 16,3 4 2-16,0 0-1 15,0 0-15-15,0 0-5 16,0 4-12-16,0 14 1 15,0 11 7-15,8 6 1 16,12 6-5-16,4 1 2 0,-2-1-6 16,3-4-3-1,-4-2-10-15,-5-3-22 0,-5-6-23 16,-8-6-27-16,2-13-61 16</inkml:trace>
  <inkml:trace contextRef="#ctx0" brushRef="#br2" timeOffset="1.02012E6">8647 10859 53 0,'0'0'11'0,"0"0"3"15,0 0 1-15,0 0-8 16,0 0-7-16,0 0 20 15,0 0 14-15,27 3-15 16,-18-3-13-16,-7 0-6 16,2 0-7-16,-1-4-60 15,2 0-4-15</inkml:trace>
  <inkml:trace contextRef="#ctx0" brushRef="#br2" timeOffset="1.02092E6">8812 10743 252 0,'0'0'59'0,"0"0"-8"16,0 0 32 0,0 0-40-16,0 0-15 0,0 0-4 15,-75-51-15-15,97 48-9 16,31 1 2-16,15 0 0 16,18 2 0-16,12 0-1 15,13 11 6-15,-2 11-5 16,-5 3-2-16,-24 4-2 15,-21 4-3-15,-20-3-1 16,-26 4-6-16,-13-4 12 16,0-1 5-16,-38 3 13 15,-12-3 6-15,-11-1-8 16,2-3-8-16,5-4-8 16,7-1-3-16,18-5-31 15,5-7-57-15,18-4-68 16</inkml:trace>
  <inkml:trace contextRef="#ctx0" brushRef="#br2" timeOffset="1.02075E6">9078 10657 387 0,'0'0'34'0,"0"0"-31"0,0 0 35 15,30 64-6-15,-7-29-13 16,1 5-10-16,6 1-6 15,-4-2 4-15,-12-6-7 16,-10-2 0-16,-4-7-12 16,0-6-1-16,0-7 1 15,-23-8-5-15,2-3-31 16,-9-2-33-16,-6-17-93 16</inkml:trace>
  <inkml:trace contextRef="#ctx0" brushRef="#br2" timeOffset="1.02119E6">9766 10948 548 0,'0'0'42'0,"0"0"-37"16,0 0 23-16,0 0-28 0,0 0 2 16,0 0 1-16,64 48 4 15,-60-22-1-15,-4-2 3 16,0 4 3-16,0-3-8 16,-18 0-4-16,-6-3-2 15,-6 0-9-15,7-3-22 16,5-7-49-16,4-2-130 15</inkml:trace>
  <inkml:trace contextRef="#ctx0" brushRef="#br2" timeOffset="1.09979E6">4529 13024 213 0,'0'0'16'15,"0"0"4"-15,0 0 8 16,0 0-24-16,0 0 4 0,0 0 8 15,0 0-1 1,8 5 4-16,-8-5 17 0,0 3-7 16,0-3-5-16,0 0 6 15,0 0-9-15,0 3 1 16,0-3-8-16,0 0-7 16,0 0-2-16,0 0 3 15,0 0-3-15,0 0 0 16,0 0-2-16,0 0 3 15,0 0 0-15,0 0 0 16,0 0-3-16,0 0 4 16,0 0 2-16,0 0-8 15,0 0 5-15,0 0-4 16,0 1 0-16,0 2-2 0,-8-2 3 16,2 3-2-16,-6 0-1 15,0 1 1-15,6-1 5 16,-6 3-6-16,-2 6 1 15,4 2-1-15,-3 2 0 16,7 5 3-16,6 3-1 16,0 3-2-16,0 7 2 15,0 3 0-15,5 2 2 16,9 5-2-16,-1-5 0 16,5-1 1-16,-4 5 5 15,7 0-1-15,-7-1-5 16,1 2-2-16,-2-2 5 15,0-1 2-15,-1-1-5 0,-3-1 3 16,1 0-2 0,7-5 5-16,-8 1-3 0,9-4-5 15,0-1 1-15,1-5 7 16,5-2-5-16,0 1-1 16,2-3-1-16,1-5 5 15,5 1-5-15,1-5 1 16,0 4 1-16,5-1 0 15,-2 3 2-15,-4-1-1 16,-2 5 4-16,-4-2-6 16,-8 1 8-16,-7-3-3 15,-7 1-5-15,-4-6 2 0,0 0-4 16,0-4-12 0,0-2-18-16,0-1-25 0,-15-6-13 15,-6-1-125-15</inkml:trace>
  <inkml:trace contextRef="#ctx0" brushRef="#br2" timeOffset="1.10044E6">4671 13384 241 0,'0'0'6'0,"0"0"-2"0,0 0 52 15,0 0-6-15,0 0-19 16,0 0-9-16,-44-41 0 16,43 35 0-16,-4 2 4 15,1 0 1-15,4 1-7 16,0 3 9-16,-3 0 5 15,3 0-18-15,0 0-2 16,0 0-6-16,18 17-6 16,20 15 9-16,10 6 14 15,-2 12-13-15,-1 1 2 16,-6 0-12-16,-8-7 0 16,-7-4-2-16,-8-9 1 15,-6-4 2-15,-1-9-3 16,-6-5 1-16,1-4-1 15,-4-6-16-15,0 0-13 0,0-3-13 16,0 0-23 0,0-15-26-16</inkml:trace>
  <inkml:trace contextRef="#ctx0" brushRef="#br2" timeOffset="1.1007E6">4627 13376 479 0,'0'0'17'16,"0"0"0"-16,0 0 50 0,25-85-36 16,13 55-18-1,14 1-7-15,4 2-6 0,-6 2-6 16,-6 4 5-16,-7 9-6 16,-15 3-9-16,-10 5-10 15,-10 4 11-15,2 0 5 16,1 0-23-16,2 16 25 15,6 8 8-15,-7 9 16 16,6 1-9-16,-6 6-4 16,6-2 21-16,-6 0-7 15,9-8-2-15,0 0-3 16,3-5-6-16,-4-4 2 16,-2-3-8-16,0-5 6 15,-3-4-6-15,0-2-4 16,-3-3-25-16,-3-1-22 15,2-3-21-15,-1 0-28 16,-4-14 7-16</inkml:trace>
  <inkml:trace contextRef="#ctx0" brushRef="#br2" timeOffset="1.10118E6">5245 13293 447 0,'0'0'34'15,"0"0"-6"-15,0 0 62 16,51 89-33-16,-28-50-16 16,-10 5-7-16,4 0-4 0,-6-5-20 15,-4-4 5-15,-5-6-12 16,2-8 0-16,-4-3-3 16,0-11-7-16,0 0-25 15,0-7-25-15,0 0-3 16,-22-7 24-16,-10-18-45 15,-5-7-3-15,6-6 15 16,-7-6 20-16,2-1 11 16,1 7 38-16,15 6 63 15,3 10-20-15,10 8 21 16,7 6-21-16,0 2-6 16,0-2-11-16,12 1-5 15,18-1 12-15,7-1-8 16,6 6-8-16,12-2 6 0,2 5-9 15,10 0-7-15,-7 8 2 16,-4 12-7 0,-7 2 0-16,-11 1 1 0,-10 1-2 15,-16 4 9-15,-12 1-7 16,0 1-3-16,0 3 0 16,-30-1-7-16,0-1 5 15,-2-2-34-15,3-3-19 16,5-6-61-16,5-3-14 15</inkml:trace>
  <inkml:trace contextRef="#ctx0" brushRef="#br2" timeOffset="1.10139E6">5819 13661 328 0,'0'0'184'0,"0"0"-141"15,0 0 25-15,0 0-10 16,2 81-24-16,-8-55-23 16,-17 3-1-16,-5 2-10 15,-6-3-2-15,-4-2-45 16,2-2-59-16,-8-3-133 0</inkml:trace>
  <inkml:trace contextRef="#ctx0" brushRef="#br0" timeOffset="1.11789E6">23199 3520 86 0,'0'0'23'15,"0"0"12"-15,0 0 5 16,0 0-21-16,0 0 13 15,0 0-5-15,51-21 16 16,-51 18-4-16,5 2-12 16,-1-2 4-16,-4 2 7 0,2-1-16 15,2-1-6-15,-4 3 4 16,3-4 3-16,2 3 7 16,-5-2-11-16,4 3 6 15,-4-3-4-15,0 3 1 16,0 0 6-16,0 0-13 15,0 0-6-15,0 7-2 16,-22 10-1-16,-15 4 0 16,-11 8-6-16,-9-2-5 15,-15 3-15-15,-12 4-46 16,-12-4-63-16,-2-1-152 16</inkml:trace>
  <inkml:trace contextRef="#ctx0" brushRef="#br0" timeOffset="41475.9398">-1047 6404 558 0,'64'30'35'0,"-64"-30"-32"15,0 0 9-15,0 0 3 16,0 0-14-16,0 0 6 16,0 0 5-16,0 0 0 15,0 0 2-15,0 0 6 16,0 0-3-16,0 0-7 15,0 0-2-15,0 0 5 16,0-4 5-16,0-10 12 0,0-5-23 16,0-6-7-16,0 3-3 15,-20 4 1-15,-10 9-5 16,-6 5-9-16,-13 4 13 16,1 6-4-16,2 16-6 15,0 7-12-15,14 7 17 16,21 0 8-16,11 0-1 15,0 2 0-15,29-2-6 16,22 2 4-16,13-5-12 16,6-6-8-16,2-8 0 15,7-8 16-15,1-11 7 16,0 0 0-16,-4-19 14 16,-5-7 1-16,-12-8-15 0,-8-10-2 15,-14-10-2 1,-7-7 4-16,-7-17 0 0,-2-7 2 15,-11-7-2-15,-7-4 0 16,-3 10-4-16,0 13 4 16,-7 23 1-16,-7 22 22 15,-4 18 16-15,6 10-11 16,-6 2-27-16,-5 23-1 16,2 16 0-16,16 15 3 15,5 6 3-15,0 7-4 16,38 2 0-16,15 6-2 15,3-2-6-15,6-6-16 16,5-15-9-16,-1-19-2 16,-4-20 8-16,0-15 20 0,3 0 5 15,-3-21 0-15,-7-10-3 16,-11-8-23-16,-13-8-39 16,-8-6 49-16,-3 3 13 15,-7 10-8-15,-4 13 4 16,-9 14 7-16,0 13 38 15,-4 7-36-15,-22 17-2 16,-4 18 51-16,7 12-23 16,22 3-13-16,1 2-7 15,13-4-1-15,40-7-4 16,9-5 3-16,11-9-6 16,1-6 0-16,-1-14 0 15,-11-13 0-15,-14-1 13 0,1-20-11 16,-31-6 9-1,-14-10 10-15,-4-2-18 0,-16-8-1 16,-39-4-1-16,-11-5-1 16,-9 1 0-16,-2 11-2 15,2 11-1-15,4 21-11 16,13 11-12-16,5 0 15 16,17 18-10-16,22 8-38 15,10 9 2-15,4-2-3 16,22-1 9-16,27-1-5 15,5-9 28-15,13-5 5 16,-4-5 23-16,2-11 24 0,3-1 59 16,2-1 16-1,1-16-19-15,5-4-23 0,-2-8-20 16,-2-8-14-16,-6 3-15 16,-21-4-6-16,-10 6 2 15,-22 4-3-15,-8 14-1 16,-5 2 6-16,0 10 14 15,-5 2-1-15,-20 0-18 16,-6 3-1-16,13 13-2 16,8 3 0-16,10 0-2 15,0 6 3-15,45 3-5 16,31 0 6-16,20 0-6 16,15-4 2-16,1-3 3 15,-15-5 1-15,-25-6-1 16,-32-2 0-16,-19-6 0 0,-21 2-9 15,0-3 5-15,-49 1 5 16,-25 4 3-16,-15-4-3 16,6 0-6-16,12-2 2 15,16 0-7-15,23 0-13 16,16 0 4-16,16-2 16 16,0-6-14-16,12-5 6 15,41-2-17-15,15-9 18 16,12-3 11-16,12-7 0 15,5-2-3-15,-6-1 7 16,-6 0-4-16,-23 6 2 16,-23 10 17-16,-16 4-17 0,-23 12 9 15,0 2 0-15,0 3 2 16,-37 0-4-16,-7 0-9 16,1 15-5-16,2-1 5 15,11 3-4-15,11-3 3 16,13 3-3-16,6 4 1 15,0-1-6-15,29 5 2 16,19 0-4-16,4-1-6 16,7 1 7-16,3-5 3 15,-8 0 7-15,-14-8 7 16,-13-4 17-16,-19-4-10 0,-8-2 30 16,0-2 17-1,-41 7-28-15,-17-4-22 0,-16 4-8 16,1-3-3-16,2 0 0 15,9-4-12-15,6 0-18 16,11 0-69-16,18-8-66 16,13-6-101-16</inkml:trace>
  <inkml:trace contextRef="#ctx0" brushRef="#br0" timeOffset="39787.5914">-1047 6404 6 0,'0'0'49'15,"0"0"9"-15,0 0-7 16,0 0-1-16,0 0-38 16,0 0-12-16,0 0-34 15,0 0-158-15</inkml:trace>
  <inkml:trace contextRef="#ctx0" brushRef="#br0" timeOffset="43019.5222">2333 6477 314 0,'0'0'144'16,"0"0"-136"-16,0 0 66 16,0 0-8-16,0 0-29 15,0 0-15-15,122-67 8 16,-85 29-8-16,-7-6-7 0,-11 0-7 16,-8-5 1-1,-11 5-6-15,0 4-3 0,0 9-4 16,-12 8 4-16,-14 10 2 15,4 5 0-15,11 2-2 16,3 6 0-16,8 0-11 16,0 0-31-16,0 3-20 15,5 8 49-15,31 2-24 16,16 5-3-16,2 6 12 16,4 6 5-16,-5 1 20 15,-5 8 3-15,-4-4 21 16,-8 1 7-16,-6-7 4 15,-5-4 2-15,-12-8-12 16,-1-6 1-16,-6-6-11 0,-3-5-4 16,11 0-6-16,4-2 2 15,12-18-4-15,2-9-37 16,0-8-9-16,3-1-15 16,-10 2-57-16,1 1 118 15,-8 7 16-15,-3 7-13 16,-12 10 60-16,-3 6 3 15,0 5 1-15,0 0-43 16,0 0-9-16,-3 20 1 16,-24 5 15-16,9 6-10 15,15 3 0-15,3 3-8 16,0-2-3-16,33-5-8 16,8-7-1-16,14-12-1 0,7-5 0 15,7-6 1-15,8-11 6 16,-10-12-5-16,-16-7 3 15,-16-3-3-15,-33-3-1 16,-2 6-1-16,-14 1 0 16,-39 3-4-16,-4 8 4 15,-5 2 0-15,-2 6 4 16,17 4-4-16,14 1-1 16,12 5 1-16,21 0-1 15,0 0-24-15,13 0-67 16,40 0 44-16,18 0 28 15,8 0-10-15,1 1-3 0,-9 6 17 16,-13 2 16 0,-5 4 1-16,-21 9 30 0,-8 3 23 15,-8 6-1-15,-13 1-7 16,2 8-20-16,-5-7-6 16,0-3-8-16,0-6-5 15,0-8 1-15,1-5-1 16,8-9-1-16,1-2-4 15,17 0 5-15,11-11 1 16,7-13-1-16,0-5-6 16,-16-8-1-16,-14 1-7 15,-15 2-2-15,0 2 9 16,-6 5 0-16,-32 9 1 16,-16 6-1-16,-10 6 2 0,-5 6-2 15,-10 0-1-15,11 15-2 16,6 2 2-16,26 0 1 15,18 1 0-15,13-5-2 16,5 5-2-16,36-6-12 16,31-1-1-16,18-3-13 15,13-8-39-15,0 0 16 16,7-8-23-16,-7-12-85 16,-18-1-165-16</inkml:trace>
  <inkml:trace contextRef="#ctx0" brushRef="#br0" timeOffset="43605.3103">4408 6113 498 0,'0'0'51'0,"0"0"41"16,0 0-32-16,0 0-34 16,0 0-16-16,0 0-6 15,59 20 38-15,-24 1 4 16,15 5-5-16,-3-1-27 16,6 2-7-16,-11-5-7 15,-4-2-2-15,-9-9-25 16,-14-4-1-16,-9-5 4 15,-2-2 24-15,1-5 17 16,-5-15-14-16,3-3 0 16,3-1-5-16,6-1 4 15,6 0-4-15,8 4 2 16,3 5-3-16,-4 6 1 16,-2 5-2-16,-5 5-1 0,5 0-1 15,3 0 6 1,4 15 2-16,6 0 5 0,0 4-1 15,2-1-5-15,-6-1 2 16,-6-5 0-16,-8-6-6 16,-12-4-1-16,-1-2-13 15,-1 0 17-15,10 0 5 16,5-13-5-16,13-5-8 16,9-7 0-16,3-3 2 15,0 7-7-15,1-4 7 16,-6 4-5-16,-4 6 6 15,-15 5 5-15,-4 7 0 16,-6 3-13-16,6 0 11 16,4 12 2-16,10 8 13 0,6 4 21 15,13 0-14-15,2 1-3 16,4-6 10-16,-2-1-19 16,-9-8 9-16,-13-3-16 15,0-7 13-15,-9 0-2 16,-2 0-1-16,0-5 8 15,2-7-11-15,-4-3-8 16,1-2-15-16,-7-1-39 16,-2 0-36-16,-7 0-125 15</inkml:trace>
  <inkml:trace contextRef="#ctx0" brushRef="#br0" timeOffset="72303.4158">6647 5573 360 0,'0'0'8'15,"0"0"-1"-15,0 0 65 0,0 0-20 16,0 0 4-1,-112 71-8-15,76-34-17 0,1 4 0 16,-4 13-8-16,8 5-1 16,7 9-6-16,-3 5-9 15,18-1-2-15,4-1-5 16,5-10 4-16,0-6-4 16,43-11-3-16,19-9 3 15,9-11-31-15,13-10-36 16,-2-14-91-16</inkml:trace>
  <inkml:trace contextRef="#ctx0" brushRef="#br2" timeOffset="1.14938E6">10264 10977 450 0,'0'0'13'0,"0"0"-10"15,0 0 14-15,0 0-13 16,0 0 0-16,78-93-2 15,-41 59 1-15,-1-4 7 16,-3-7 5-16,-4-1 5 16,-6 0-15-16,-4 3-4 15,-13 4 0-15,-3 13 2 16,-3 9-1-16,0 4 0 16,0 12 1-16,0 1-2 15,0 0-1-15,0 0-1 16,-7 0-10-16,-5 0 3 15,3 7 0-15,4 2-2 0,5 6-9 16,0 2 10-16,14-1 8 16,28 5 0-16,7-3-1 15,8 0 0-15,-2-4 2 16,-15 2 0-16,-14-7 0 16,-9 1 2-16,-16-2-2 15,-1-1 4-15,0 3 8 16,-13-1-1-16,-24 0-5 15,-5 2-3-15,4-8-3 16,-4-1-3-16,10-2 0 16,2 0 0-16,12 0 2 15,2 0-3-15,16-5-7 16,0-3 5-16,0 0 6 16,28-2-8-16,17 0 2 0,11-7 6 15,3 2 1-15,0 1-1 16,-3-2 0-16,-17 4 4 15,-5 1-3-15,-13 1-1 16,-9 3 3-16,-12 6-1 16,0-2 15-16,0 3 14 15,0 0-24-15,-26 0-7 16,-10 0-2-16,-6 11 0 16,4 7-1-16,0 2 3 15,9 0 2-15,9 0-2 16,16-3 0-16,4-1-10 0,0-1-1 15,38-3-14 1,21-3 10-16,16-9-15 0,10 0-5 16,-5-11 3-1,-9-10-14-15,-19 1-5 0,-22-2 8 16,-16-3 43-16,-10 1 42 16,-4 0-2-16,0 3 32 15,0 5-19-15,0 5-1 16,-12 5-14-16,0 4-8 15,-2 2-19-15,-4 0-6 16,-4 6-4-16,-4 8 4 16,8 3-3-16,4 2 4 15,10-1-4-15,4 1-2 16,0 2-1-16,25-2-1 16,16-4-12-16,7-2-12 15,2-4-5-15,3-8 2 0,-6-1 11 16,-1-1-2-16,-7-18-47 15,-3-2 24-15,-1-4 12 16,-11 0 0-16,-4-6 31 16,-2 2 18-16,0 3 14 15,-7 9 7-15,-4 3 15 16,-5 10-18-16,-2 2 5 16,0 2-14-16,0 0-10 15,0 0-8-15,6 6-9 16,0 10 8-16,11 5 2 15,-4-2-3-15,11 3-5 0,2-1-2 16,-3-3-3-16,1-1-6 16,-15-6-5-16,0-7-14 15,-9-2-18-15,0-2-33 16,0 0-44-16</inkml:trace>
  <inkml:trace contextRef="#ctx0" brushRef="#br2" timeOffset="1.14954E6">11684 10422 250 0,'0'0'7'0,"0"0"-6"0,0 0-1 16,0 0-3-16,111 76-29 15,-48-59-42-15</inkml:trace>
  <inkml:trace contextRef="#ctx0" brushRef="#br2" timeOffset="1.15006E6">12309 10511 218 0,'0'0'57'16,"0"0"24"-16,0 0-11 16,0 0-34-16,-62-66-11 15,23 66-12-15,-7 0-11 16,-1 6-2-16,-6 13 0 0,11 1 1 15,-2 2 3-15,9 2 3 16,14-1-6-16,3-3-1 16,18 1 0-16,0-3-1 15,3-3-8-15,33-2-8 16,10-6 12-16,-2-7 5 16,4 0 5-16,-4-3 2 15,0-18 12-15,-8-8-6 16,-6-3-1-16,-12-6-6 15,-4-9 3-15,3-2-1 16,-8-1-8-16,1-3 1 16,-5 8 10-16,-5 8-8 0,0 14 7 15,0 9 23 1,0 10-10-16,0 3-2 16,0 1-18-16,0 1-6 0,0 17 1 15,0 9 2-15,0 9 3 16,0 3-3-16,0 4-6 15,3 5-7-15,32-2-37 16,7 7-46-16,6-8-92 16,-4-8-63-16</inkml:trace>
  <inkml:trace contextRef="#ctx0" brushRef="#br2" timeOffset="1.15019E6">13079 10600 600 0,'0'0'0'0,"0"0"0"16,0 0 6-16,-36 77-5 16,26-52 0-16,-8-3-2 15,0-2-9-15,0-1-35 16,0-5-5-16,-2-4-37 15,10-6-30-15</inkml:trace>
  <inkml:trace contextRef="#ctx0" brushRef="#br2" timeOffset="1.15091E6">13389 10459 542 0,'0'0'25'16,"0"0"-18"-16,39-86-7 15,-16 55 18-15,0 4-18 16,-14 5 2-16,1 7 3 16,-10 4-5-16,0 5 3 15,0 5 2-15,0 1-3 16,-19 0-4-16,-4 0-5 15,0 0 6-15,14 6-6 16,0 2-2-16,9 4-21 0,0 1 22 16,12-1-8-16,25 7 11 15,11-3-10-15,-6 1 13 16,2 4-3-16,-6-5 5 16,-20-1 1-16,-7-4 11 15,-11 0-8-15,0 0 9 16,0 0 11-16,-11 0-13 15,-22-1-5-15,1-3-6 16,-3-4-4-16,7 1-7 16,9-4-5-16,10 0-1 15,5 0 8-15,4 0-2 16,0-7 0-16,18-2-14 0,18-4 11 16,13-1 2-16,5-3 10 15,4-2-2-15,8 0 3 16,-4-2 1-16,-7 1 0 15,-8 0 10-15,-20 4-2 16,-9 3 10-16,-14 1-8 16,-4 7 28-16,0 1-4 15,0 4-11-15,-25 0-12 16,-9 0-11-16,3 4 0 16,0 7 1-16,10 6 2 15,6-3-3-15,8 6-2 16,7-4 2-16,0 2-1 15,13 1-5-15,33-1-21 0,10 0-8 16,16-7-6-16,2-4-29 16,-12-7-74-16,-13 0-71 15</inkml:trace>
  <inkml:trace contextRef="#ctx0" brushRef="#br2" timeOffset="1.15143E6">14230 10335 363 0,'0'0'18'16,"0"0"-1"-16,0 0 28 15,0 0-21-15,0 0-24 16,0 0 1-16,15-22-1 0,-1 28 6 16,-1 5 5-1,10 1 5-15,1 5-14 0,-10 1 0 16,-4-2-2-16,-6 0 0 16,-4 0-4-16,0-7 4 15,0 2 2-15,-14-7 3 16,6-2 2-16,-2-2-4 15,5 0 4-15,2-2 6 16,3-14-13-16,0-4-3 16,0-2 3-16,26 2 4 15,6 0-4-15,4 4 0 16,2 5-4-16,-5 6 0 16,0 5 4-16,1 0 0 15,-1 0 0-15,-4 3 0 16,-4 9 3-16,-2 0 3 0,-9-2-5 15,-7 1-1-15,-7-5 1 16,0-2-1-16,0-1 2 16,0 1 3-16,0-4-5 15,0 0 11-15,0-4-10 16,0-8-1-16,0-5-1 16,6-3-1-16,23-1 0 15,-2 0 4-15,10 2 1 0,-1 5-3 16,2 3 1-1,-10 3 13-15,-5 3-10 16,-11 1 11-16,-3 4 0 16,0 0-4-16,-1 0 6 15,6 13 4-15,-4 2-6 16,10 4-5-16,-2 1-10 0,0 4-2 16,-4-3-8-16,-4-1-26 15,-10-3-4-15,0-1-37 16,0-4-82-16</inkml:trace>
  <inkml:trace contextRef="#ctx0" brushRef="#br2" timeOffset="1.15177E6">15440 10342 508 0,'0'0'86'15,"0"0"-81"-15,0 0 18 0,-98 73 18 16,92-44-33-16,1-3 2 16,5 2-7-16,0-8-3 15,0-6-29-15,0-3-4 16,11-10-47-16,12-1-26 16,2-7-34-16</inkml:trace>
  <inkml:trace contextRef="#ctx0" brushRef="#br2" timeOffset="1.15265E6">15849 10057 236 0,'0'0'224'0,"0"0"-217"15,0 0 31-15,-47 89-16 16,47-63-5-16,4-2-16 15,16-6-2-15,3-6 1 16,-2-6-18-16,-3-6-5 16,0 0-4-16,6 0 1 15,-1-12-17-15,-3-1-6 16,-1-7 25-16,-1 4-5 16,5-1 20-16,-5 3 9 15,0 5 18-15,-4 5-6 16,-6 4 4-16,1 0 5 0,4 14 25 15,5 12 26-15,5 4-24 16,3 9-12-16,6 0-19 16,-2 5-7-16,-12 0-8 15,-10-3-2-15,-8-5-5 16,-12-13 5-16,-25-6 0 16,-7-7-6-16,0-6 4 15,4-4-3-15,8 0-4 16,6-11 7-16,14-10-14 15,12-8 3-15,0-8 4 16,26-7 7-16,22-2-2 16,19-4 3-16,8 1-1 15,3-5 2-15,3 3 0 16,-19 10 7-16,-16 10 13 16,-21 13 23-16,-19 10-15 0,-1 5-6 15,-5 3 2-15,0 0-11 16,0 0 2-16,-30 8-13 15,-7 9 2-15,1 1-4 16,6 0 0-16,7 4-4 16,14-1-2-16,4 0-8 15,5-4-19-15,0 3 4 16,49-8 20-16,19-4-22 16,21-6 6-16,13-2 24 15,8 0-31-15,-3-14-2 16,-22-3 34-16,-23-2-4 15,-23-1 4-15,-26 6 0 0,-13-1 33 16,0 5 29 0,0 6 1-16,-26 1-25 0,-6 3-16 15,-4 0-15-15,1 3-2 16,5 7-1-16,9-2-4 16,10 0 0-16,-1-4-4 15,12 1 3-15,0-1-8 16,0 0-5-16,7-3-4 15,22 1 5-15,6-2 6 16,3 0-1-16,-6 0-3 16,-1 0 6-16,0-2 4 15,-3 1 0-15,3 1 1 16,-1 0 0-16,-4 0 0 0,2 0 0 16,-7 0 0-16,10 7 2 15,-9 6-2-15,-3 3 0 16,-6-3 2-16,-8 1-2 15,-5-3 0-15,0 0-7 16,0-3 2-16,-11-4-3 16,-6 0-44-16,4-4-14 15,1 0-83-15,1-9-54 16</inkml:trace>
  <inkml:trace contextRef="#ctx0" brushRef="#br2" timeOffset="1.15291E6">17281 10105 28 0,'0'0'71'0,"0"0"8"16,92-82-57-16,-60 64 26 0,-2 8 0 15,-5 6 0-15,5 1-11 16,2 2 22-16,2-2-13 16,6 3-4-16,1 0-2 15,-10 0-5-15,-2 0-10 16,-11 3-3-16,-9 1-1 16,-9 0-12-16,5-4 3 15,-5 2 0-15,0-2 9 16,0 0-1-16,0 0 19 15,0 0-3-15,-14 0-9 16,-8-9-20-16,-4-3 1 16,9-1-8-16,4-7-3 0,8-4-8 15,5-3-4 1,0 0 11-16,5-2-37 0,32 4-16 16,10 1-16-1,9 6-29-15,-6 7-66 0</inkml:trace>
  <inkml:trace contextRef="#ctx0" brushRef="#br2" timeOffset="1.15317E6">18195 10156 461 0,'0'0'132'0,"0"0"-115"16,0 0 21-16,-49 72 13 16,42-44-31-16,7 1-17 15,0 1-3-15,0-3 0 16,-2-2-12-16,-10-7-38 16,-3-3 0-16,-3-7-60 15,3-8-43-15,15 0-185 16</inkml:trace>
  <inkml:trace contextRef="#ctx0" brushRef="#br2" timeOffset="1.15342E6">18794 9820 35 0,'0'0'511'0,"0"0"-508"15,0 0 14-15,0 0 11 16,0 0-6-16,-61 76-11 16,61-53-4-16,0 5-5 15,0-5-1-15,0 1-1 16,25-6-5-16,11-6-17 16,0-6-39-16,14-6 5 0,6 0 17 15,-2-7-60 1,-1-11-255-16</inkml:trace>
  <inkml:trace contextRef="#ctx0" brushRef="#br2" timeOffset="1.15369E6">19172 9896 175 0,'0'0'149'0,"0"0"-148"15,0 0 31-15,0 0 46 16,0 0-35-16,0 0-19 16,-172 76-5-16,162-60-4 15,10 0-10-15,0-4 1 16,5-2-1-16,25-3-5 15,7-7 3-15,11 0 10 16,3 0 12-16,-4-3-3 16,-7-11-3-16,-13-3-5 15,-14-3-3-15,-6-5-11 16,-7 2 0-16,0-1 0 16,-25 2 0-16,-16 5-14 0,2 3 1 15,-2 6-17-15,2 7-11 16,9 1-19-16,7 0-46 15,9 0-73-15</inkml:trace>
  <inkml:trace contextRef="#ctx0" brushRef="#br2" timeOffset="1.15407E6">19499 9850 248 0,'0'0'186'15,"0"0"-160"-15,0 0 43 0,0 0-22 16,0 0-19-16,-34 78-8 16,34-63-9-16,0-2-8 15,3-3 3-15,28-1-5 16,5-5-1-16,8-2 0 16,3-2-1-16,-3 0-5 15,3-9-19-15,-11-7-14 16,0-2 16-16,-9-3 10 15,-10 0 13-15,-5 4 15 16,-10 6-7-16,-2 4 30 0,0 2-12 16,0 5-12-1,0 0-8-15,0 0-6 0,0 5 0 16,0 5 5-16,-2 4-5 16,2-3 3-16,0 3-1 15,0 1-2-15,6-2-12 16,20-1-32-16,-3-6-42 15,-14-3-93-15</inkml:trace>
  <inkml:trace contextRef="#ctx0" brushRef="#br2" timeOffset="1.15493E6">20028 9820 255 0,'0'0'83'0,"0"0"-71"0,0 0 62 15,0 0-30-15,0 0-14 16,0 0-3-16,138 49-6 16,-126-37-8-16,-6-4-10 15,-6-5 4-15,0-1 3 16,0 0-8-16,0-2 2 16,-14 0 1-16,-4 0-3 15,5-4-2-15,8-7-2 16,1-2-14-16,4-1 10 15,0 2 6-15,15-1 0 16,10 6-1-16,7 1 1 16,6 1-5-16,7 5 1 15,1 0 4-15,14-4 0 16,-1 3 0-16,3-1 0 0,-12-3 0 16,-12-1-2-16,-14 0-14 15,-6-2-5-15,-7-3 3 16,-10 1 3-16,-1-4-3 15,0 5 18-15,0 3 2 16,0-1-2-16,0 7 0 16,0 0 0-16,0 0 0 15,0 0 0-15,0 9 8 16,0 3 6-16,13 5 0 16,5 2-1-16,12 2-6 15,-1 3 21-15,-2-3-20 16,-10-1-8-16,-17-7-4 15,0-2-1-15,0-4-10 16,-26-1-3-16,-10-1 14 16,-5-5-12-16,4 0 11 0,7 0 3 15,16 0 2-15,7-11 0 16,7-4 0-16,0-1-2 16,7-3 2-16,25-2 0 15,17 0 3-15,5-1-3 16,2 0 1-16,-6 1 7 15,-9 4 5-15,-15 8 29 16,-14 4-6-16,-8 5-7 16,-4 0-13-16,0 0 1 15,0 0-14-15,0 11 11 16,0 5 2-16,-9 0-9 16,-1 4-7-16,5 2-1 0,5-4-12 15,0 6-33-15,0-5-9 16,20-2-18-16,16-9-92 15,12-6-98-15</inkml:trace>
  <inkml:trace contextRef="#ctx0" brushRef="#br2" timeOffset="1.15501E6">21462 9731 435 0,'0'0'92'0,"0"0"-85"0,0 0 14 15,0 0 32-15,0 0-24 16,0 0-21-16,0 73-2 16,0-57-2-16,5 0-8 15,7-2-18-15,-6-8-54 16,-6-2-99-16</inkml:trace>
  <inkml:trace contextRef="#ctx0" brushRef="#br2" timeOffset="1.15518E6">21444 9605 34 0,'0'0'0'0,"0"0"-34"0</inkml:trace>
  <inkml:trace contextRef="#ctx0" brushRef="#br2" timeOffset="1.15556E6">21892 9691 244 0,'0'0'98'0,"0"0"29"16,0 0-54-16,0 0-34 16,0 0-14-16,0 0-11 15,-176 6-2-15,129 5-7 16,5 2 1-16,6-1-6 15,10-2 1-15,8 1-1 0,12-1-2 16,6-3-1-16,0 4 0 16,10-5-1-16,34-1-1 15,6-5 2-15,11 0 0 16,-4 0 3-16,-4-17-7 16,-4-4-14-16,-12-3-19 15,1-6 8-15,-9-6 18 16,1-6 12-16,-9-1-1 15,-2-5 3-15,-1 1 9 16,-2 6 19-16,-10 11 13 16,-1 8 14-16,-5 16-15 15,0 6-5-15,0 0-35 0,0 13-6 16,-9 16 6 0,-5 7 0-16,2-2 0 0,12 2-1 15,0 4-6-15,0-5-45 16,0-4-47-16,0-13-83 15</inkml:trace>
  <inkml:trace contextRef="#ctx0" brushRef="#br2" timeOffset="1.1558E6">22802 9388 404 0,'0'0'38'0,"0"0"2"16,44 87 24-16,-39-44-25 15,-5 11 8-15,0 3-31 16,-26 5-6-16,-22 5-10 16,-29-8-3-16,-23 2-25 15,-23-8-71-15,-17-8-78 16</inkml:trace>
  <inkml:trace contextRef="#ctx0" brushRef="#br2" timeOffset="1.16139E6">5030 1916 244 0,'0'0'113'0,"0"0"-95"15,0 0 9-15,0 0 14 16,0 0 3-16,0 0-23 16,-17 0-11-16,17 0 0 0,0 0-3 15,0 0 3 1,0 0 8-16,0 0-5 0,0 0 1 16,0 0 11-16,0 0-15 15,17 0 3-15,27 0-7 16,18 0 0-16,15-2 6 15,15-5-7-15,10-3 6 16,19-1-10-16,6 0 4 16,0-3 3-16,1 2-7 15,-14 2 0-15,-16 2 1 0,-24 2-2 16,-19 1 4 0,-19 5-2-16,-18-1-2 15,-9 1 0-15,-9 0-1 16,0 0 1-16,0 0 2 0,0 0-1 15,0 0 2-15,0 0-3 16,0 0 0-16,0 0-7 16,0 0-15-16,0 0-18 15,9 0-42-15,21 0 24 16,11 4-25-16,11-4-114 16</inkml:trace>
  <inkml:trace contextRef="#ctx0" brushRef="#br1" timeOffset="1.20627E6">4027 9395 473 0,'0'0'18'16,"0"0"-14"-16,0 0 32 15,0 0 9-15,-12-66-33 0,56 49-1 16,16-2-7-16,13 2 2 15,1 0-2-15,-1 2-3 16,-7 2-1-16,-14 8-3 16,-7 2-23-16,-4 3-23 15,-6 0-5-15,-10 8-28 16,-14 16-1-16,-11 9-21 16</inkml:trace>
  <inkml:trace contextRef="#ctx0" brushRef="#br1" timeOffset="1.20643E6">4334 9807 273 0,'0'0'20'0,"0"0"40"16,0 0 27-16,0 0-52 0,200-19-17 16,-135 6-16-16,-2-4-2 15,-1-2-43-15,-10-5-64 16,-16 0-204-16</inkml:trace>
  <inkml:trace contextRef="#ctx0" brushRef="#br1" timeOffset="1.20601E6">4342 9322 137 0,'0'0'7'0,"0"0"-4"15,0 0 34-15,0 0-21 16,0 0-6-16,0 0 6 16,0 0 0-16,10 3 6 0,-10-3 7 15,0 0-13-15,0 0-8 16,5 0-2-16,-5 0 1 15,0 0 0-15,0 0-2 16,0 0 5-16,0 0 3 16,0 0-1-16,0 0-8 15,0 0-1-15,0 8 2 16,0 9-4-16,3 16 3 16,6 8 10-16,0 2-8 15,3 4 10-15,-6-5-11 16,3 9-1-16,-6-6 4 15,3 0-7-15,-6-5 0 16,5-8 0-16,-1-6-1 16,-1-10 0-16,-3-5-3 15,5-8 3-15,-5-3-12 16,0 0-25-16,0-5-141 16</inkml:trace>
  <inkml:trace contextRef="#ctx0" brushRef="#br1" timeOffset="1.20713E6">4847 9339 144 0,'0'0'11'0,"0"0"8"0,0 0 78 15,-29-69-44-15,29 61-38 16,30 5 12-16,11-4-15 16,15 6 2-16,12 1 11 15,12 0-7-15,17 5-5 16,2 12 2-16,0 8-2 16,-9 3 4-16,-18 8-16 15,-20 1-1-15,-24 3 1 16,-16-6-1-16,-12-4 0 15,0-1 3-15,-12-1 1 16,-19-4-3-16,-6-1 4 16,1-2-5-16,-6-1-19 0,5-3-44 15,7-5-106-15</inkml:trace>
  <inkml:trace contextRef="#ctx0" brushRef="#br1" timeOffset="1.2068E6">4889 9411 449 0,'0'0'49'0,"0"0"-28"15,0 0 7-15,0 0-16 16,0 0-8-16,0 0 3 15,49 67 2-15,-31-39-5 16,-5-2-2-16,2-3-1 16,-4-2 1-16,-6-2-2 15,-2-5-3-15,1-4-16 16,-4-1-49-16,6-9-48 16,6 0-174-16</inkml:trace>
  <inkml:trace contextRef="#ctx0" brushRef="#br1" timeOffset="1.20685E6">5240 9347 304 0,'0'0'176'0,"0"0"-158"16,0 0-16 0,0 0 5-16,0 0 10 0,47 77 4 15,-29-43-13-15,-9-3-8 16,3-3 2-16,-7-7-2 15,-5-4 0-15,0-2-2 16,0-7-23-16,-8-6-35 16,-28-2-44-16,-11-2-131 15</inkml:trace>
  <inkml:trace contextRef="#ctx0" brushRef="#br1" timeOffset="1.20735E6">5980 9555 509 0,'0'0'15'0,"0"0"-5"16,0 0-3-16,0 0-3 0,-67 85-3 15,60-64-1-15,-4-1-2 16,-3 1-37-16,-4-4-84 16</inkml:trace>
  <inkml:trace contextRef="#ctx0" brushRef="#br1" timeOffset="1.20903E6">6394 9538 428 0,'0'0'27'0,"0"0"-27"15,0 0 0-15,0 0 1 16,123-98 12-16,-84 61-6 16,-6 0 12-16,-11-4-8 15,-15 5-6-15,-7 6 6 16,0 2-5-16,0 12 6 16,0 5-4-16,-3 5 10 15,-1 4-2-15,2 2-10 0,2 0-5 16,0 0-1-1,0 0-10-15,0 0-13 0,2 11-8 16,34 5 26-16,20 5 5 16,10 4 0-16,1-1 1 15,1-3-2-15,-12-5 2 16,-12-2-2-16,-17-3 1 16,-18-4-5-16,-9-2 5 15,0 3 3-15,-13 3 5 16,-30-2-5-16,-7-1-3 15,2-7-4-15,-2-1-2 16,6 0 2-16,9-1-5 16,10-7-3-16,14-4 9 15,11 1-12-15,0-4 9 16,6 1-9-16,42 0 1 0,5-5 6 16,3 2 7-16,-1-3 1 15,-5 2 5-15,-6 0 10 16,-8 7-8-16,-12-2 2 15,-10 7 3-15,-14 1 6 16,0 1-7-16,0 4 24 16,0 0-21-16,-30 0-14 15,2 6-2-15,-6 6 1 16,8 5-1-16,8 1-3 16,12 0 5-16,6 2-3 0,0-1-4 15,6-2-6 1,38-1-20-16,16-7 11 0,13-4 5 15,11-5 1-15,9 0-7 16,-6-18 4-16,-6-5-4 16,-19-3-7-16,-17 0 25 15,-18 0 5-15,-9-2 2 16,-9 4 15-16,-9 0 19 16,0 9 15-16,0 5-15 15,0 9 6-15,-15 1-35 16,-6 0-3-16,-6 0-4 15,1 15 0-15,8 2 0 16,6 1 0-16,10 2-1 16,2-1-2-16,0 2 1 15,31 0-3-15,14-1-16 16,19-4-21-16,-2-3-16 16,4-8-18-16,-10-5-69 0</inkml:trace>
  <inkml:trace contextRef="#ctx0" brushRef="#br1" timeOffset="1.20935E6">7974 9077 243 0,'0'0'19'16,"0"0"-12"-16,0 0 55 15,0 0-37-15,0 0-25 16,0 0-54-16,-19-45 29 16,59 56-8-16,8-1-69 0</inkml:trace>
  <inkml:trace contextRef="#ctx0" brushRef="#br1" timeOffset="1.20925E6">8040 9128 320 0,'0'0'43'0,"0"0"-14"16,0 0 6-16,0 0-26 16,0 0-5-16,0 0 14 15,70 38 3-15,-46-16-15 0,2 1-3 16,-8-1 0-16,0-3-6 15,-1-6-4-15,-16-2-14 16,-1-7-20-16,0-4-27 16,0 0 6-16,0-11-85 15</inkml:trace>
  <inkml:trace contextRef="#ctx0" brushRef="#br1" timeOffset="1.20977E6">8825 9071 426 0,'0'0'1'0,"0"0"1"15,0 0 1-15,0 0-1 16,0 0 0-16,-225 26-2 16,193-6 1-16,2 1-1 0,12-2 0 15,7-1 0 1,11 2 2-16,0-7-2 0,15-1-13 15,29-1 2-15,6-11 11 16,3 0 0-16,-9-5 0 16,-3-14-6-16,-13-8 3 15,-13-4-5-15,-11-7 1 16,-4-2 7-16,0-6 4 16,-8-4 9-16,-16 1 1 15,-2-4 7-15,-4 4 1 16,4 12 19-16,8 11 15 15,12 11-19-15,-3 8-11 16,9 7-14-16,0 0-12 16,0 11-14-16,0 16 14 15,0 11 1-15,10 7-1 16,25 7-15-16,-3 5-36 16,6 6-70-16</inkml:trace>
  <inkml:trace contextRef="#ctx0" brushRef="#br1" timeOffset="1.20998E6">9380 9204 512 0,'0'0'6'15,"0"0"-4"-15,0 0-2 0,0 0 1 16,0 0-1-16,0 79 1 15,0-57-1-15,0 2-64 16,0-3-31-16,0-1-48 16</inkml:trace>
  <inkml:trace contextRef="#ctx0" brushRef="#br1" timeOffset="1.21096E6">9792 8916 486 0,'0'0'7'15,"-5"-79"11"-15,5 61 41 16,0 5-23-16,0 9-27 0,0 0-9 16,0 4 0-16,0 0 0 15,0 0 0-15,0 0-6 16,0 0 4-16,0 4-5 15,5 14 0-15,24 6 6 16,14 8-4-16,13 0-9 16,17-2-5-16,1-1 9 15,2-4-13-15,-13-2 9 16,-19-6 10-16,-18-6 2 16,-16-1 2-16,-7-3-6 15,-3 0 6-15,0-2 7 16,-18 1-1-16,-21-2-2 0,-22 0-4 15,1-4-5 1,9 0-37-16,-2-4-27 0,16-7 18 16,16-3 46-16,11 3-5 15,10-3 4-15,0 5 6 16,28 0-26-16,24-5 1 16,10 3 19-16,15-9 6 15,8 2 6-15,2-4 9 16,-7-3 17-16,-13 0 10 15,-19 1 0-15,-17 6-37 16,-25 4 14-16,-6 3 0 16,0 4 10-16,0 3 2 15,-18 4-10-15,-17 0-20 16,3 1-1-16,-4 16 0 16,4 3-4-16,9 1 4 0,8-1-1 15,15 5 1-15,0-1-8 16,15-2 5-16,32 1-7 15,15-3-1-15,8-6-23 16,2-8-4-16,-5-6-10 16,-19 0-16-16,-17-11-18 15</inkml:trace>
  <inkml:trace contextRef="#ctx0" brushRef="#br1" timeOffset="1.21118E6">10795 8889 293 0,'0'0'11'15,"0"0"8"-15,0 0 26 0,0-70-31 16,6 66-2-16,6 4-12 15,1 0 4-15,6 5 5 16,3 12 12-16,-1 1-3 16,8 6 1-16,-3-2-12 15,-3 3-7-15,-5-5 3 16,-11-3-8-16,-7-6 7 16,0-6-2-16,0-1 2 15,0-4 2-15,-7 0 1 16,-8 0-1-16,7-8-4 15,7-4-6-15,1-9 5 16,0-3-1-16,9 0-1 16,25 2 6-16,3 5-3 15,-1 1 1-15,-4 8-1 16,3 7 2-16,-10 1 10 0,6 0-6 16,-4 0 6-16,-4 7-4 15,-5 0-3-15,-6 4-1 16,-11-7-3-16,-1-3-1 15,0 1 2-15,0-2-1 16,0 0-1-16,0 0 9 16,0-7-9-16,0-7-10 15,0-4 1-15,0-3 9 16,0-2 0-16,12 3 7 16,11 0 4-16,-5 11 19 15,0 3-1-15,4 2-15 16,0 4-4-16,4 0-1 0,7 5-3 15,-4 9 6-15,0 6 1 16,-4 2-4-16,-2 3-9 16,-5 0-14-16,-4 4 14 15,-2 0-45-15,-7 0-70 16,-5-5-103-16</inkml:trace>
  <inkml:trace contextRef="#ctx0" brushRef="#br1" timeOffset="1.21134E6">11978 8819 3 0,'0'0'550'0,"0"0"-540"16,0 0-7-16,0 0-2 15,-38 74 1-15,38-49-1 16,0-1-1-16,0-1 0 15,29-2-12-15,-2-4-48 16,8-6-69-16,-4-11-14 16</inkml:trace>
  <inkml:trace contextRef="#ctx0" brushRef="#br1" timeOffset="1.21159E6">12474 8587 452 0,'0'0'3'0,"0"0"-2"15,0 0 4-15,-26 74 4 16,38-55-1-16,20 0-5 16,9-4-3-16,10-8-1 15,2-3-4-15,5-4 3 16,1 0 1-16,-11-15-37 15,-4-4-25-15,-15-4-188 16</inkml:trace>
  <inkml:trace contextRef="#ctx0" brushRef="#br1" timeOffset="1.21235E6">12956 8533 3 0,'0'0'229'16,"0"0"-210"-16,0 0-18 16,0 0 58-16,0 0 0 15,5 89-26-15,-4-43 27 16,22 7-50-16,7 5 5 15,-8 2-8-15,-4 2-7 16,-14-5-10-16,-4-7-16 16,0-12 13-16,-12-17-6 15,-12-10 19-15,4-7 15 16,-2-4 11-16,2 0-18 16,8-15-5-16,4-6 3 15,8-10-6-15,0-2 2 16,0-8 12-16,20-7-9 0,16-6-4 15,10-9 1-15,14-8-2 16,-1 1 7-16,-1 1-5 16,-15 7 0-16,-8 10 23 15,-15 16 19-15,-11 9-24 16,-9 12 5-16,0 11 14 16,0 4-24-16,-18 0-9 15,-31 10-6-15,-13 8-10 16,3 7 8-16,9 10 1 15,8-5-10-15,18 4 8 16,16 5-18-16,8-5 4 16,8-1-26-16,46-5-32 15,20-10 12-15,25-7-6 16,16-11 18-16,15 0 11 0,3-14-11 16,-12-11 51-16,-26-3-14 15,-22-1-25-15,-29-2 31 16,-22-1 8-16,-17 3 136 15,-5 5-57-15,0 9 28 16,-35 5-58-16,-3 10-8 16,-15 0-27-16,-4 10-13 15,-10 9-1-15,5 5 3 16,8-3-3-16,7-1-2 16,20-1 2-16,10-3 0 15,16 0 0-15,1-7-5 0,9-4-39 16,39-5 8-16,11 0 24 15,3-1 1-15,0-12-16 16,-6-5-35-16,-9-3 21 16,-3 0-32-16,-8 0 46 15,-6 1 27-15,-11 5 76 16,-7 10-28-16,-11 2 3 16,-1 3-33-16,0 0-18 15,0 7 9-15,0 5 14 16,0 4-8-16,0 2-12 15,0 0-3-15,12-1-13 16,6-3-14-16,5-3-33 16,-5-6-204-16</inkml:trace>
  <inkml:trace contextRef="#ctx0" brushRef="#br1" timeOffset="1.21264E6">14248 8429 248 0,'0'0'82'15,"0"0"-76"-15,0 0 33 16,91 73-16-16,-65-53-14 16,-10-2-1-16,-14-10-3 0,-2-2 33 15,0-3-5-15,0-3 10 16,-6 0 0-16,-9 0-18 15,0-7-5-15,7-11-8 16,6-6 5-16,2 0-11 16,0-9-1-16,28-2-5 15,17-7-17-15,6-3-17 16,4 5-59-16,1 8-22 16,-2 15-90-16</inkml:trace>
  <inkml:trace contextRef="#ctx0" brushRef="#br1" timeOffset="1.21289E6">15354 8423 538 0,'0'0'0'16,"0"0"6"-16,0 0 11 15,-44 90-9-15,44-55 6 16,0 3-12-16,0-2 6 16,0-2-8-16,0-1-10 15,0-8-41-15,0-4-65 16,0-7-90-16</inkml:trace>
  <inkml:trace contextRef="#ctx0" brushRef="#br1" timeOffset="1.21344E6">15874 8148 447 0,'0'0'6'15,"0"0"-3"-15,0 0 0 16,-66 73 8-16,64-41-1 0,2 0-1 15,0 4-9 1,0-3 4-16,20-7-5 0,10-7 1 16,6-6-10-16,2-9 1 15,5-4-3 1,5 0 11-16,3-10-9 0,-2-9-32 16,-13-10-23-16,-7-2 2 15,-5-7 63-15,-6 0 22 16,0 2-20-16,-12 11 66 15,-6 5-25-15,0 11 12 16,0 6-20-16,0 3-6 16,0 0-29-16,-22 15 0 15,-2 8 0-15,4 2 0 16,15 1 2-16,5 2 0 16,0-3 1-16,5-1 0 0,25-4 0 15,6-8 4 1,4-8-6-16,7-4 9 0,-5 0 15 15,-3-4 8-15,-8-14-18 16,-9 0-3-16,-14-6-3 16,-8-2-4-16,0-4 3 15,-5 4-8-15,-32-2 0 16,-13 9 0-16,-12 4-6 16,-5 7-1-16,-7 8-18 15,9 0-3-15,7 8-3 16,16 8-28-16,19-1-30 15,22-2-52-15</inkml:trace>
  <inkml:trace contextRef="#ctx0" brushRef="#br1" timeOffset="1.21384E6">16623 8144 486 0,'0'0'5'15,"0"0"16"-15,0 0-4 16,0 0-12-16,0 0-3 16,0 0 20-16,0 49-7 15,0-27 6-15,0 3-11 16,23-1-5-16,7-3-5 0,6-3-1 16,13-4-7-1,1-10 1-15,10-4-17 0,-10 0 10 16,0-12-15-16,-8-5-36 15,-5-4-5-15,-7-4 11 16,-12 0-18-16,-4-6 77 16,-8 6 41-16,3 1-22 15,-6 8 42-15,1 3-11 16,-4 9-11-16,0 4-21 16,0 0-18-16,0 3-2 15,-4 9 2-15,-4 5 6 16,8 1-2-16,0 1-4 15,8 3 0-15,28 0-2 16,13-4-48-16,-6-4-55 0</inkml:trace>
  <inkml:trace contextRef="#ctx0" brushRef="#br1" timeOffset="1.21473E6">17410 8108 252 0,'0'0'31'15,"0"0"12"-15,0 0 8 16,74 70-37-16,-61-55 10 16,-7-5-15-16,-6-7 14 0,0-2-1 15,0-1 14-15,0 0-5 16,0-1 12-16,0-12-35 15,0-6-8-15,0-1-4 16,0-1-12-16,13-1-3 16,12 1 12-16,4-2-18 15,1 7 9-15,-4 6-11 16,-2 6-16-16,-6 4 7 16,2 0 6-16,-2 4 19 15,0 10 10-15,10 0 0 16,3-2 1-16,12-1 0 15,-5-3 0-15,4-3 2 16,-10-5 20-16,-2 0 13 0,-6 0-8 16,-4 0-27-16,-10-9-17 15,-10-4-6-15,0 1-3 16,0-1 26 0,0-1 3-16,-10 4 2 0,-2 3 0 15,4 3 7-15,8 3-7 16,0 1-5-16,0 0-1 15,0 4 1-15,8 11 23 16,22 3 0-16,11 4-8 16,16 5 3-16,10 6-9 15,5-1 12-15,-11-6-18 16,-25 0-1-16,-18-9-1 16,-18 0-2-16,0-5-2 15,-48-3 0-15,-14-1 0 16,0-8-6-16,-2 0-4 15,14 0 11-15,13-7-6 0,18-6 7 16,9-4-8-16,10-2 8 16,4 1-11-16,33 0 12 15,17-1 0-15,4-3 5 16,20 4-1-16,3-3 4 16,3-8 5-16,-5 4 2 15,-11-6 5-15,-20 2 0 16,-16 5 12-16,-14 6-10 15,-10 6-1-15,-8 5 7 16,0 3 7-16,0 4-28 0,-27 0-7 16,-22 0-5-1,-4 15 3-15,9 1-4 0,8 5 6 16,10 3 0-16,13-3-3 16,8 4 3-16,5-3-5 15,0-2-3-15,14 2-7 16,22-4-10-16,11-1-11 15,11-7-5-15,-6-4-18 16,-9-6-26-16,-5 0-72 0</inkml:trace>
  <inkml:trace contextRef="#ctx0" brushRef="#br1" timeOffset="1.21528E6">19202 7797 437 0,'0'0'81'0,"0"0"-78"16,0 0-3-16,0 0-2 15,0 0-14-15,0 0 12 16,68 21-9-16,-24-9-20 16,0 7-45-16,1-4-40 15</inkml:trace>
  <inkml:trace contextRef="#ctx0" brushRef="#br1" timeOffset="1.2151E6">19349 7899 336 0,'0'0'43'0,"0"0"-34"16,0 0 40-16,-27 85-18 16,27-54-16-16,0 2 1 15,0 0-4-15,9-3-9 16,-3-4-3-16,-3-5-2 15,1-5-2-15,1-7-3 16,-5-9-25-16,1 0-22 16,-1-5-24-16</inkml:trace>
  <inkml:trace contextRef="#ctx0" brushRef="#br1" timeOffset="1.21588E6">19836 7868 475 0,'0'0'18'0,"0"0"9"16,0 0-5-16,0 0-18 15,0 0-3-15,-204 3 1 16,151 14-2-16,9 6 2 15,5-1-2-15,4 2 1 16,11 3-2-16,12-2-1 16,9 0-1-16,3-4 3 15,0-5-20-15,21-6 1 16,15-1-1-16,6-7 15 16,-4-2 5-16,-8 0 1 15,1-11 7-15,-9-7-7 16,-3-8-1-16,-6-3 0 0,1-9 0 15,-2-4 2-15,0-3-2 16,2-4 1-16,1-5-1 16,-2-2 0-16,-1 8 4 15,-4 14 25-15,-3 9 8 16,-4 14-10-16,-1 10 13 16,0 1-40-16,0 0-5 15,0 16 5-15,0 13 0 16,0 8 3-16,-1 5-3 15,1 5 2-15,0 5 0 16,0-2-4-16,0 0-3 16,0-5-40-16,0-10-22 0,0-12-12 15,0-10-12 1,0-9-38-16</inkml:trace>
  <inkml:trace contextRef="#ctx0" brushRef="#br1" timeOffset="1.21662E6">20695 7570 326 0,'0'0'108'0,"0"0"-79"15,0 0 43-15,0 0-17 16,0 0-31-16,0 0 1 16,-4-5 8-16,4 5-15 15,0 0-2-15,0 0-8 16,0 0 0-16,0 0-7 16,0 0-1-16,0 0 2 0,0 0-2 15,0 0 0-15,0 0-1 16,0 0 2-16,0 0-2 15,0 0 1-15,0 0-2 16,-2 0 1-16,2 0 1 16,0 0 0-16,0 0 0 15,0 0-3-15,0 0 3 16,0 0 1-16,0 0 1 16,0 0-2-16,0 0-2 15,0 0 2-15,0 0-2 16,0 0-3-16,0 11 5 15,0 3 3-15,0 2-2 0,2 9 0 16,10 10-1-16,-6 4 1 16,0 9 0-16,-6 10-1 15,0 2-1-15,0 0 1 16,0-2-21-16,-17-6 12 16,-4-10-1-16,-8-6-1 15,-1-5 2-15,-6-7 9 16,-2-2 0-16,6-8 0 15,-3-3 0-15,8-2-3 16,5-4-7-16,-1-1-1 16,2-3-20-16,-2-1-40 15,-3 0-13-15,4 0-91 16</inkml:trace>
  <inkml:trace contextRef="#ctx0" brushRef="#br2" timeOffset="1.16029E6">4585 3560 208 0,'0'0'16'0,"0"0"-10"15,0 0 44-15,0 0-16 16,0 0-3-16,0 0 11 16,0 0-13-16,0 5 0 15,0-5 5-15,0 0-12 0,0 0 6 16,5 0-2-16,-4 0-4 16,11 0-6-16,6 0-2 15,13 0 4-15,5 0 6 16,3 0-10-16,10 0-5 15,10 0-1-15,3 0-3 16,4-2-4-16,10-5 6 16,9 0-1-16,7-4-4 15,11 1 1-15,3 0-3 16,-5-1 3-16,-7 3-1 16,-14 0-2-16,-9 3-1 15,-16-3 1-15,-12 1 0 16,-6 4 0-16,-12 1 0 15,-8-2 0-15,-3 4-1 0,-8 0 1 16,-2-1 2-16,-4-2 0 16,3 3-2-16,-3 0 0 15,0 0 0-15,0 0 0 16,0 0-8-16,0 0-13 16,0 0-23-16,-7 0-53 15,-31 0-54-15</inkml:trace>
  <inkml:trace contextRef="#ctx0" brushRef="#br2" timeOffset="1.78508E6">-1437 15746 213 0,'0'0'201'15,"0"0"-186"-15,0 0-8 16,0 0 12-16,0 0-8 15,0 0-10-15,0 0 6 16,-12 12 8-16,12-10 3 0,0-2 4 16,0 0-2-16,0 0-7 15,0 0 1-15,0 0 2 16,8-2-2-16,19-14-10 16,5-11-3-16,5-5 2 15,-8-7-2-15,-3 1-1 16,-8 1-7-16,-6 1-8 15,-10 3 9-15,-2 9 6 16,0 4 0-16,0 11 0 16,0 4 1-16,0 5-3 15,-2 0 2-15,-16 0-4 16,-5 13 1-16,2 3-1 16,4 5 1-16,17-3 0 15,0 1-6-15,0 1 7 16,38-4-18-16,3-1-10 0,9-1 17 15,3-2 0-15,-8-2 9 16,-7 3 1-16,-9-3 3 16,-12-2 0-16,-14 3 1 15,-3 0 4-15,0 6 12 16,-13 1-7-16,-23 4-5 16,-11-6-5-16,-3-1-2 15,9-6-7-15,-1-4 6 16,13-1-13-16,16-4 5 15,1 0 1-15,12 0-4 16,0-4-36-16,0-7 18 16,25-5 8-16,16-2 16 0,9-5 7 15,11-5-2 1,1 0 6-16,4-3-3 0,-8 5 4 16,-10 1 3-16,-12 4-4 15,-13 6 2-15,-18 7-1 16,-5 3 0-16,0 2 45 15,0 3 2-15,-23 0-38 16,-7 0-8-16,4 11-4 16,3 1 2-16,10 4-3 15,2 2-1-15,4-1 1 16,7 1 0-16,0-7 1 16,0 2-1-16,25-5-17 15,24-1-1-15,17-7-2 0,16 0 19 16,15-9-68-1,9-12 35-15,-4-8 16 0,-17 2-59 16</inkml:trace>
  <inkml:trace contextRef="#ctx0" brushRef="#br2" timeOffset="1.78633E6">-340 15471 323 0,'0'0'20'16,"0"0"-8"-16,0 0-2 15,0 0 14-15,0 0-22 16,-94 83 8-16,94-57-7 0,18 0-1 15,18-2-2-15,8-3-3 16,17-4-10-16,2-6-11 16,8-7 13-16,-4-4-11 15,-5-8 22-15,-12-9 1 16,-15-6 5-16,-14-6 9 16,-15 0 8-16,-6-7 1 15,0-2 0-15,0-10-8 16,-6-8 1-16,-15-7 2 15,-2-8-12-15,-7 8-1 16,6 3 4-16,-1 20 14 16,7 17 10-16,12 14 7 15,-1 9-9-15,2 0-20 16,4 8-12-16,1 18 0 16,0 11 2-16,0 7 0 15,0 0-2-15,28-1 5 16,16 2-8-16,14-5 3 0,8-1-4 15,5-7-6-15,-13-9-9 16,-14-8 5-16,-10-5-14 16,-14-8 15-16,1-2 2 15,1-2-19-15,-4-18 25 16,4-6-4-16,-13-7 9 16,-4 4-27-16,0 0 17 15,-5 7 7-15,0 9 2 16,0 10 1-16,0 3 6 15,0 0-6-15,0 11-2 16,0 3 2-16,0 5 16 16,18-2-11-16,9-2-3 15,11-3 0-15,10 1-2 16,11-5-2-16,3-5-18 0,0-3-11 16,-7 0 26-16,-12 0 1 15,-12-10-23-15,-16-1-34 16,-8-2 11-16,-7 2 50 15,0-3 23-15,0 5 6 16,0 5-20-16,0 4 22 16,0 0-9-16,0 0-22 15,0 11 1-15,8 5 9 16,6 2 12-16,13 3-15 0,5-3-3 16,11-1-4-1,12-6 0-15,7-4-1 0,4-1 1 16,-3-6-2-16,-17 0 2 15,-18 0 0-15,-18 0 8 16,-10-11-6-16,0 2 19 16,-6-7-4-16,-38-1 19 15,3 3-9-15,-2 0-26 16,-6 3 20-16,5 5-11 16,3 0-10-16,10 1 1 15,5 5-1-15,14 0 2 16,6 0-2-16,6 0 0 15,0 0-8-15,0 0-8 16,30-5 2-16,29-8 11 0,20 0-7 16,5 2-13-16,1 0 12 15,-5 7 0-15,-9 4 9 16,-13 0 0-16,-14 7-6 16,-15 9 1-16,-10 0 7 15,-14 2-3-15,-5 2 7 16,0-4 1-16,0-2 8 15,-5-3-6-15,-10-3 5 16,9-4-6-16,-3-3 10 16,6-1-3-16,-2 0-1 15,5 0-4-15,0-10-8 16,0-8-2-16,0-6 0 16,23-1-7-16,10-4 6 15,4 1 0-15,7 3-3 16,4 4-2-16,6 4 8 0,5 5 1 15,-7 4 10-15,1 6-9 16,-9 2 3-16,-8 0 4 16,-6 10 2-16,-10 2-1 15,-8 6 3-15,-12 1 1 16,0 0-4-16,0-2 4 16,-12-1 2-16,-6 0-15 15,0-7-2-15,-1-1 1 16,1-2-34-16,-7-6-7 0,-7 0-42 15,-11 0-136-15</inkml:trace>
  <inkml:trace contextRef="#ctx0" brushRef="#br2" timeOffset="1.78684E6">-634 15311 465 0,'0'0'7'0,"0"0"-4"15,0 0 1-15,0 0 18 16,0 0-21-16,0 0 9 16,164-14-3-16,-74-4-7 15,16-3 3-15,21-8-1 16,11-3-4-16,32 1 2 15,13 0-1-15,15 2-13 16,1 6-51-16,-8 3-51 16</inkml:trace>
  <inkml:trace contextRef="#ctx0" brushRef="#br2" timeOffset="1.78662E6">560 15089 512 0,'0'0'14'0,"0"0"-11"15,0 0 2-15,0 0-5 0,0 0-6 16,0 0-4-16,0 0-30 15,-9 0-29-15,-18 0-46 16</inkml:trace>
  <inkml:trace contextRef="#ctx0" brushRef="#br2" timeOffset="1.78745E6">2998 14773 328 0,'0'0'28'15,"0"0"-22"-15,0 0 10 16,0 0 21-16,0 0-10 16,0 0 6-16,-10 17-16 15,-21 10 0-15,1 13 15 0,6 10-1 16,10 10-10-16,2 1-13 15,12-1-2-15,0-7-5 16,0-3 1-16,0-7 2 16,8-7-5-16,16-9 2 15,3-3-1-15,2-6 0 16,-2-9-4-16,-7-1-3 16,0-7 5-16,2-1-5 15,2 0-6-15,2 0-5 16,-3-1-13-16,-2-7-27 15,-9 1-38-15,-6 2-202 16</inkml:trace>
  <inkml:trace contextRef="#ctx0" brushRef="#br2" timeOffset="1.80802E6">3800 14976 149 0,'0'0'42'15,"0"0"-20"-15,0 0 15 16,0 0-11-16,0 0-7 16,0 0 1-16,0 0 4 15,9-4 0-15,-9 3 13 16,0-2-7-16,0 2-11 15,0-5-6-15,0 1-2 0,-9 1-8 16,-9-1 6-16,-6 3 0 16,-5 2-2-16,-3 0 0 15,-6 4-1-15,-6 18-4 16,8 7 17-16,6 6-14 16,7 9 1-16,17-3 10 15,6 5-12-15,0-7 0 16,23-1 3-16,22-9-7 15,11-4 0-15,3-7 3 16,11-12-3-16,7-6-4 16,2 0 1-16,-7-13-2 15,-7-8 5-15,-12-4 0 16,-15 0-15-16,-8-3 6 16,-13 3 0-16,-8 3-4 0,-4 5 12 15,-5 7 0-15,4 6 1 16,2 4 2-16,-3 9-2 15,6 11-1-15,0 9 1 16,9 4 24-16,13-3-13 16,4 1-7-16,8-3-4 15,7-3 0-15,5-5 0 16,5-8-1-16,-5-3 0 16,1-9-2-16,-6 0-5 15,-14-4 8-15,-6-13 8 16,-18 0 2-16,-12-5 2 0,0-1-12 15,-19 0 10 1,-28 4-8-16,-9 5-1 0,-11 5 8 16,-1 6 2-16,2 3-6 15,4 0 4-15,6 8-8 16,15 2 4-16,10-2-5 16,18-1 0-16,7-4-9 15,6-3-8-15,0 0-31 16,6-4-16-16,35-13 34 15,6-4 24-15,1-2-29 16,-6 3-9-16,5 3 13 16,-15 6 22-16,-6 3 8 15,-4 8-1-15,-11 0 4 16,0 1 14-16,-2 17 19 0,0 2 14 16,1 4-13-16,8 1-29 15,8-3 6-15,1-2-11 16,2-1-2-16,4-2 2 15,5-7-2-15,0-2 0 16,9-8-2-16,-9 0-1 16,0-6 3-16,-10-12 0 15,-8 0 0-15,-9-3-8 16,-11-4-1-16,0 2-2 16,0 2 8-16,-23 8 3 15,2 2 9-15,6 8 1 16,3 3-1-16,2 0 6 15,6 8-13-15,4 4 0 0,0 4-2 16,0-3 2 0,0 1-2-16,26-2 0 0,7-5 0 15,11-1 0-15,13-1-11 16,4-5-12-16,1 0 20 16,-9 0-138-16</inkml:trace>
  <inkml:trace contextRef="#ctx0" brushRef="#br2" timeOffset="1.80859E6">5160 15079 223 0,'0'0'69'0,"0"0"-40"16,0 0 38-16,0 0-10 16,0 0-37-16,0 0 22 15,228 20-28-15,-181-8-13 16,-9 1 12-16,-23-2-12 15,-7-1 9-15,-8-3 9 16,0-3-4-16,0-4 0 16,0 0-1-16,-17 0-14 15,-3-15-6-15,4-6-22 16,13-4 2-16,3 4 15 16,0 0 9-16,3 6-12 15,24 12-32-15,5 3 13 16,1 0-12-16,12 11 38 0,-5 2 7 15,4 2 3 1,1-6 5-16,-6 0-8 0,-5-6-1 16,-9 1 1-16,-3-4 15 15,-12 0 5-15,2-15 9 16,0-2-9-16,-10-8-18 16,2-2 0-16,-4-2-2 15,0 4 5-15,0 4-10 16,0 4 2-16,0 5-14 15,0 5 13-15,0 4 1 16,0 3-11-16,19 0 14 16,24 0 0-16,19 11 13 15,22 1 17-15,-9 0-23 0,-4 5 2 16,-13 1-5-16,-29 0 1 16,-17 2-2-16,-12 1-2 15,0-1-1-15,-12 0-5 16,-17-2 3-16,-1-4-16 15,4-5-9-15,2-9-37 16,9 0-17-16,5 0-100 16</inkml:trace>
  <inkml:trace contextRef="#ctx0" brushRef="#br2" timeOffset="1.80883E6">6273 15005 93 0,'0'0'55'0,"0"0"-47"15,111-90 73-15,-86 61-64 0,-9 5-1 16,-16 4 10-16,0 8 25 15,0 4-10-15,0 3 11 16,-11 5 52-16,-1 0-76 16,0 0-28-16,6 16 10 15,1 1-9-15,5 4 11 16,0-2-11-16,0-2 3 16,27 5-1-16,19-6 2 15,10 3-3-15,7-7-2 16,7-2-23-16,-8-7-26 15,-3-3-47-15,-15-8-3 16,-19-9-78-16</inkml:trace>
  <inkml:trace contextRef="#ctx0" brushRef="#br2" timeOffset="1.80918E6">6667 14667 383 0,'0'0'21'0,"0"0"-9"16,0 0 0-16,0 0-12 16,0 0-15-16,0 0 5 15,33 12-24-15,-1 0-65 16,10 3-72-16</inkml:trace>
  <inkml:trace contextRef="#ctx0" brushRef="#br2" timeOffset="1.80905E6">6806 14793 308 0,'0'0'37'15,"0"0"-20"-15,0 0 36 16,0 0 2-16,0 0-17 15,0 0 0-15,136 49 19 16,-70-29-50-16,3 4-1 16,-3-5-6-16,-7 0 0 15,-15-3-3-15,-21-7-18 16,-16-5 1-16,-7-4-31 16,0 0 5-16,-30-8-47 0</inkml:trace>
  <inkml:trace contextRef="#ctx0" brushRef="#br2" timeOffset="1.80969E6">7639 14761 245 0,'0'0'70'15,"0"0"-65"-15,0 0 84 16,0 0-10-16,0 0-54 15,0 0 3-15,-84-29 3 16,58 45-30-16,0 6 2 16,12 5-3-16,-2-2 1 15,14-1 1-15,2 1-2 16,0-6 1-16,0-4-1 16,0-2 0-16,8-2 0 15,16-8-12-15,12-3-8 0,-2 0 8 16,-1-9 5-1,-12-10 7-15,-9-2 13 0,-12-4-8 16,0-3-4-16,0-4 0 16,-33-5 3-16,-9-4-4 15,-14-5 0-15,-3-4 1 16,-2-6-1-16,4-1 1 16,10 12-1-16,13 13 14 15,16 10 10-15,9 15-3 16,9 3-6-16,0 4-8 15,0 0-6-15,9 20-1 16,28 6 6-16,19 7 4 16,6 6-7-16,6 2-3 15,12 8 0-15,12-1-6 16,9 1-27-16,1-2-8 16,-7-6-101-16,-16-8-230 0</inkml:trace>
  <inkml:trace contextRef="#ctx0" brushRef="#br2" timeOffset="1.80991E6">8618 14822 581 0,'0'0'81'0,"0"0"-80"0,0 0 3 15,0 0 13-15,48 72-9 16,-25-37-1-16,-3 3 5 16,-10-4-8-16,-10-1 5 15,0-4-8-15,0-3 3 16,0-4-4-16,0-2-27 16,-9-3-50-16,0-5-67 15,-9-6-270-15</inkml:trace>
  <inkml:trace contextRef="#ctx0" brushRef="#br2" timeOffset="1.81357E6">9126 14901 30 0,'0'0'422'0,"0"0"-414"15,0 0-5-15,0 0 7 16,0 0-8-16,0 0-1 16,0 0 1-16,0 3 9 0,0-6 12 15,6-7 24-15,12-10-20 16,2-5-12-16,3-5-14 16,-1-5 5-16,-12 2-6 15,-6-3 0-15,-4 2 3 16,-7 5 4-16,-18 4-7 15,-5 6 3-15,13 9-1 16,4 4-2-16,-1 6-7 16,4 0-5-16,-7 0 2 15,3 0 5-15,2 11-9 16,6 2 11-16,6-1-2 16,0 1-7-16,0-1 9 15,24-2-3-15,14 4 0 16,15-1-5-16,5-1 10 15,-4 3-6-15,-1-1 6 0,-9-1 1 16,-24 1 2-16,-2-4-2 16,-8 2 4-16,-10-1 2 15,0 2 1-15,0-1-7 16,-19 1 3-16,-4-6-9 16,-1 0 2-16,0-5 4 15,4-2-5-15,2 0-8 16,6 0 6-16,7-2-2 15,5-8-6-15,0-3 2 16,26 1-3-16,19-5 11 16,5-1 4-16,-1 0 0 15,2-2 1-15,-10 0 0 16,-9 0-2-16,-10 6 4 16,-10 3 4-16,-10 4 9 0,-2 5 3 15,0 2 16-15,0 0 2 16,-11 0-19-16,-16 12-16 15,-3 6-1-15,0 4 6 16,11-1-6-16,7 0 9 16,6-5-5-16,6-3-4 15,0-4-4-15,5 2 2 16,31-7 0-16,8 0-1 16,10-4-14-16,8 0-2 15,8-8-15-15,7-12-3 16,-7-2-1-16,-4-6 23 15,-13 0-143-15</inkml:trace>
  <inkml:trace contextRef="#ctx0" brushRef="#br2" timeOffset="1.81375E6">10055 14624 20 0,'0'0'241'0,"0"0"-108"15,0 0-92-15,0 0 11 16,0 0-32-16,0 0-15 16,-129 5-2-16,119 11 6 15,7 2-2-15,3 0-4 16,0-1-3-16,3-3 4 15,30 1-4-15,11-3-9 16,7-3 1-16,8-4-15 16,-1-5-9-16,5 0-40 15,-7-12-9-15,-12-5 64 16,-15-4-137-16</inkml:trace>
  <inkml:trace contextRef="#ctx0" brushRef="#br2" timeOffset="1.81407E6">10379 14600 112 0,'0'0'222'0,"0"0"-172"15,0 0 1-15,0 0-4 16,0 0-22-16,0 0 3 16,-12 24-11-16,12-9-10 15,0 3 3-15,19-5-10 16,-1 0 1-16,5-4-4 16,-9-3-1-16,-7-5-15 15,-7-1-22-15,0 0 1 16,0-1 6-16,0-16-87 15,-25-2 42-15,-7-1 62 0,-6-4 17 16,-3 6 16-16,9-2 71 16,5 0-74-16,8 6-10 15,17 0 0-15,2 6 1 16,0 4-4-16,6-1-12 16,27 1-12-16,8 4-5 15,8 0 19-15,13 0-9 16,10 0-21-16,13 0 22 15,3 4 7-15</inkml:trace>
  <inkml:trace contextRef="#ctx0" brushRef="#br2" timeOffset="1.81446E6">10899 14515 66 0,'0'0'71'0,"0"0"17"15,0 0 11-15,0 0-4 16,0 0-32-16,0 0-32 16,-36-4-26-16,13 8 3 15,2 5 2-15,3 3-10 16,3 5 3-16,4 5 2 15,7-2-3-15,4-1-1 16,0 2 1-16,0-6 1 16,19 2-3-16,17-6-8 15,5-6 2-15,-4-5-1 16,0 0 3-16,-5-15-1 16,-6-10 4-16,-15-4 0 15,-11 1-8-15,0-5 0 16,-7 2-13-16,-35-5 9 15,-2-3 13-15,-6-3 0 0,-3-7 0 16,3 4 1-16,7 5 7 16,8 11 19-16,17 11 11 15,12 8 7-15,1 9-17 16,5 1-15-16,0 5-13 16,0 19 0-16,5 5 15 15,31 6-11-15,12 6 6 16,10 0-10-16,5 0-5 15,11 0-7-15,2-2-60 16,-3-2-65-16,-7-8-43 16</inkml:trace>
  <inkml:trace contextRef="#ctx0" brushRef="#br2" timeOffset="1.81465E6">11719 14557 519 0,'0'0'26'15,"0"0"-24"-15,12 92-2 16,20-60-3-16,-3-1-3 16,4-4-37-16,-15-2-80 15</inkml:trace>
  <inkml:trace contextRef="#ctx0" brushRef="#br2" timeOffset="1.81587E6">12233 14520 323 0,'0'0'26'0,"0"0"-20"15,0 0 4-15,0 0 40 16,117-79-16-16,-95 50-17 16,-12-6 11-16,-10 5 2 15,0-1 8-15,-2 4-32 0,-21 9 13 16,2 7 2 0,3 4-7-16,1 7-8 0,7 0-6 15,1 0-5 1,0 0-4-16,1 5 8 15,8 4-1-15,0 6 1 0,0-2 0 16,41 3 1-16,10 4-1 16,8-2-3-16,8 0-7 15,-2 2-1-15,-6-6-2 16,-11 2 3-16,-22-7 9 16,-12 2 1-16,-14-1 0 15,0 1 2-15,0 0-1 16,-3 0 1-16,-20 0-2 15,-7-3-5-15,5-3 6 16,4-1-11-16,3-3-7 16,2-1-6-16,9 0 3 15,3 0 11-15,4 0-4 16,0-7-9-16,23-2 1 0,13-4 18 16,8 2 4-16,9-7-2 15,-3 1 2-15,0-5 2 16,3 2-1-16,-14-3-1 15,-9 5 2-15,-7 1 1 16,-16 3-1-16,-7 8 0 16,0-1 21-16,0 6 6 15,-25 1-8-15,-1 0-21 16,3 10 0-16,5 5 5 0,4 3-1 16,2 2-1-16,8-1-2 15,4 2 1-15,0-5-2 16,4 0 0-16,33-3 0 15,19 2 0-15,6-9-12 16,6-2-2-16,6-4 2 16,-15 0-38-16,-11-10-21 15,-22-1 8-15,-15-3-91 16</inkml:trace>
  <inkml:trace contextRef="#ctx0" brushRef="#br2" timeOffset="1.81642E6">13274 14367 170 0,'0'0'124'16,"0"0"-110"-16,0 0-4 15,0 0 9-15,0 0-14 0,0 0 31 16,8-20-1 0,14 28-1-16,4 4-15 0,4 2 1 15,7-1 0-15,-7 2-13 16,-6-5-7-16,-6-3 3 16,-13 1-1-16,-5-6 2 15,0-1 1-15,0-1-3 16,0 0 5-16,0 0 1 15,0 0-1-15,0-3-6 16,0-8-1-16,0-6-5 16,0-1-1-16,0 2 6 15,7 0-1-15,14 7 0 16,2 2 0-16,0 5 1 16,3 2 1-16,2 0 1 15,1 0 9-15,4 2-5 16,-7 5-4-16,-8 1 4 0,-10-1 0 15,-8-2-5-15,0 0-1 16,0-5 0-16,0 1 0 16,0-1 2-16,0 0-2 15,0-6 0-15,0-9-8 16,0-1-4-16,0-4 10 16,0 0 2-16,0 2 2 15,10 4-1-15,8 3 6 16,-5 5 12-16,0 5-14 15,-1 1 18-15,6 0-15 16,1 0 9-16,11 11-1 16,6 3-10-16,-4 6 1 15,3 0-2-15,-8 1-5 0,0-2-2 16,-6-3-16-16,-3 4-16 16,1-9-4-16,-12-3-90 15,4-5-78-15</inkml:trace>
  <inkml:trace contextRef="#ctx0" brushRef="#br2" timeOffset="1.8166E6">14377 14344 435 0,'0'0'31'0,"0"0"-27"0,0 0 4 16,0 77 7-16,10-57-15 15,13 0-1-15,6-2 0 16,0-6-18-16,-4-5-96 16,-7-7-28-16</inkml:trace>
  <inkml:trace contextRef="#ctx0" brushRef="#br2" timeOffset="1.81782E6">14586 14179 392 0,'0'0'18'0,"0"0"-12"16,0 0 7-16,0 0 12 15,151 67-9-15,-79-55 1 16,-2-4-6-16,3-7-11 15,-13-1-4-15,-10 0-2 16,-14-9-1-16,-16-7-34 16,-15 3-27-16,-5-3 19 15,0-4 25-15,-5 2 24 16,-4-1 14-16,3 6-8 16,6 2-5-16,0 5-1 15,0 6 0-15,0 0 0 16,6 6 11-16,18 13 26 0,12 9 8 15,20 6-10 1,6 6-5-16,11 2-30 0,1 1 16 16,-6 0-15-16,-3-3 4 15,-25-6-5-15,-22-3 0 16,-18-8 0-16,0-6 5 16,0-7 26-16,-14 1-4 15,-9-7-7-15,-7-4-6 16,3 0 0-16,-3 0-14 15,4-12 2-15,3-12-2 16,1 0 0-16,13-6 0 16,4-2 1-16,5-5-1 15,0 0 0-15,24-2 2 0,19 1-2 16,-7-3 1-16,-4 4 0 16,-7 1 5-16,-8 6-6 15,-16 4 14-15,-1 12 10 16,0 2-6-16,0 7 2 15,0 5 13-15,-6 0-8 16,-13 0-25-16,-1 12 2 16,-3 6-5-16,10 1 1 15,1 5-1-15,7-6 4 16,5 3-4-16,0 3 3 16,5-6-5-16,26 0-17 15,13-3-7-15,9-5 5 0,14-6 5 16,8-4-1-16,10 0 5 15,3-14-9-15,1-8-16 16,-16-2 24-16,-7-2-33 16,-19 2 35-16,-20 0-3 15,-21 3 3-15,-6 3 14 16,0 7 49-16,-28 6-19 16,-4 5 18-16,-3 0-17 15,-4 1-20-15,4 16-8 16,6 2 6-16,4-1-5 15,3 2-2-15,7-5-2 16,8-5 0-16,7-3 8 16,0 0-8-16,0-6-3 15,13-1-8-15,24 0 1 16,0 0-4-16,9-12 4 0,-7-1-43 16,-2-5 53-16,-3 0-20 15,-6 1 7-15,-1-1 10 16,-6 7 3-16,-3 3 1 15,-1 2 4-15,-4 6-2 16,1 0 4-16,1 0 16 16,5 11 0-16,4 0-2 15,2 7 2-15,8 2-7 16,-6-2-13-16,2-4 1 16,-7 0-3-16,-10-4-1 15,-7-6-2-15,-1-3-11 16,-5-1 1-16,0 0-23 0,0 0-27 15,0-12-73-15,-14-1-3 16</inkml:trace>
  <inkml:trace contextRef="#ctx0" brushRef="#br2" timeOffset="1.818E6">16596 14054 231 0,'0'0'54'15,"0"0"29"-15,0 0-22 16,0 0-20-16,0 0-22 15,165 83 5-15,-146-65 9 16,-6-5-17-16,-13-6 11 0,0-1 5 16,0-3-16-1,0-3-9-15,0 0 19 0,0 0 13 16,0-5-8-16,0-11-17 16,0-8-14-16,4-1 0 15,4-6 1-15,-2 2 0 16,6 0 7-16,1 4-8 15,6 5-4-15,-1 6-7 16,0 0-14-16,-2 6-17 16,-2 2 1-16,4 2-8 15,-4 1-36-15,3-4-33 16,1 2-271-16</inkml:trace>
  <inkml:trace contextRef="#ctx0" brushRef="#br2" timeOffset="1.9705E6">17056 14654 334 0,'0'0'0'0,"-37"94"-2"16,31-48 2-16,6 0 0 16,0-6 0-16,5-2-26 15,15-4-68-15</inkml:trace>
  <inkml:trace contextRef="#ctx0" brushRef="#br2" timeOffset="1.97156E6">17968 14621 263 0,'0'0'141'0,"0"0"-135"15,-26-82 7-15,19 41 25 16,-2-10-18-16,2-9-5 16,0-7 3-16,-4-11 0 0,-2-5-9 15,-7-6-5 1,-4 4-3-16,-3 11 8 0,5 15-4 16,0 21 1-16,8 16 10 15,7 17 12-15,2 1-27 16,5 4-1-16,0 0-11 15,0 26-10-15,0 26 21 16,36 18 0-16,8 14 9 16,12 4-9-16,-4-2 0 15,-6-4-1-15,3-6-6 16,-7-11 0-16,5-19 2 16,-11-11-2-16,-8-13 4 15,-10-11-6-15,-2-6 7 16,3-5-7-16,2-5 9 0,6-18 14 15,-9-7-6 1,-9-9-3-16,-9-3-5 0,0-1-5 16,-18 1 3-16,-18 9-2 15,0 12-3-15,-2 7-11 16,6 12 3-16,0 2 8 16,5 5 0-16,6 13 7 15,13-1-2-15,8-2-1 16,0-1-17-16,44-4-15 15,12-2 10-15,11-8 4 16,1 0 11-16,1 0-14 16,-10-8 0-16,-9-1 6 15,-12 0 12-15,-15 6-4 16,-13 3 6-16,-2 0 1 16,-8 0-6-16,0 7 9 0,0 2 21 15,0 7-2-15,0-7 5 16,0 6-10-16,-5-3-14 15,2-2 5-15,3-2-2 16,0-1-3-16,0-1-1 16,0-4-8-16,12-2-4 15,20 0 13-15,6 0 0 16,4-4 0-16,1-11-4 16,-7-3-35-16,-6-3-29 15,-12-1 12-15,-9 2 29 16,-9 9 27-16,0 3 0 15,0 5 26-15,0 3-8 0,-3 0-10 16,-7 11 1-16,-4 2 23 16,-2 5-14-16,10-7-8 15,6 0-5-15,0-2-5 16,0-1-4-16,22-4 2 16,24-1 2-16,8-3-7 15,13 0-4-15,-5-7-11 16,-14-5-8-16,-10-4-68 15</inkml:trace>
  <inkml:trace contextRef="#ctx0" brushRef="#br2" timeOffset="1.97315E6">19113 14344 67 0,'0'0'40'0,"0"0"-11"16,0 0-9-1,0 0 30-15,0 0-39 0,36 73-11 16,5-67-5-16,3-4 5 15,4-2 4-15,2 0 8 16,-6-13 12-16,-9-7 9 16,-14 0-19-16,-10-8-8 15,-11-6 1-15,0-5-4 16,0-1-1-16,0-7 19 16,-18-3-13-16,4-6-7 15,-4-2-1-15,1-6 2 16,-4-2 0-16,-3-3-2 15,-3 4-2-15,1 14 2 16,5 15 3-16,10 18 8 0,4 15 48 16,-3 3-48-16,3 9-8 15,1 20-3-15,6 10 36 16,0 11-7-16,0 7 1 16,32 6-27-16,8 9 1 15,9-2 3-15,7 1-6 16,-2-4-1-16,2-5 0 15,-1-8-7-15,-1-11-5 16,-2-10-7-16,2-9 2 16,-1-14 1-16,1-6-11 15,16-4 14-15,9-11 5 16,-7-10 1-16,-7-8-50 16,-18-1 13-16,-23-2 17 15,-13-1 4-15,-11 5 23 16,0 6 26-16,-18 4 11 0,-23 9 25 15,-1 5-34-15,-8 4-13 16,-9 0-7-16,-6 11-8 16,-2 9 2-16,1 5 1 15,11 0 5-15,11 4-5 16,14-1-3-16,16-3 0 16,14-5-3-16,0-2-13 15,8-6 3-15,30-2-2 16,22-9 9-16,7-1 5 15,1-4 2-15,-1-15 6 0,-16-6-6 16,-15-5 0-16,-18-7 2 16,-13-3 1-16,-5-9 2 15,0-9 6-15,-14-3-9 16,-16-4-2-16,1 5-1 16,4 16 10-16,2 18 33 15,5 16 9-15,4 10-28 16,-6 0-19-16,-2 17 1 15,4 13-5-15,4 7 2 16,14 6-3-16,0 0 4 16,0 1-1-16,39 0 0 15,16-5-6-15,10-1-6 16,3-8-6-16,2-6 5 0,-7-10-7 16,-12-4-2-1,-14-10-7-15,-7 0 13 0,-10-6 0 16,-4-12 7-16,-5-7 5 15,-8-3 1-15,-3 0 4 16,0 7-3-16,0 7 12 16,0 11 7-16,0 3 0 15,0 0-14-15,0 0-6 16,0 16 0-16,0-2 8 16,0 6 0-16,11-1-4 15,14-1-3-15,10-2-1 16,4 0 0-16,5-2-13 0,8-3-18 15,-4-7-12-15,-10-4-14 16,-11 0 3-16,-12-4-30 16,-12-10-76-16,-3-3 59 15,0-2 101-15,0-1 96 16,0 1-2-16,0 5-65 16,0 7 11-16,0 2-1 15,0 5-10-15,9 0-29 16,0 0 18-16,8 9 22 15,1 3 4-15,2 0-23 16,9 2-3-16,-11 0-7 16,-5-5-4-16,-2 0-5 15,-11-5 0-15,3-3-2 16,-3-1 2-16,0 0-2 16,0 0 3-16,0-5-3 0,0-6-17 15,0-7-3-15,9 4 14 16,0 0-2-16,8 4 8 15,-11 7 0-15,-2 3 0 16,5 0-6-16,8 0 3 16,4 0 3-16,8 0 4 15,6 7-1-15,4-5-2 16,2 2-1-16,-3 0 2 16,-9-1-2-16,-11 1 0 15,-9 0-2-15,1 3-6 0,-4 3 3 16,7 4 0-1,5 8 4-15,6 2 0 0,6 5 2 16,9 3-1-16,5 3 0 16,11 4-8-16,10 3-9 15,-15 3-10-15,-6 3 4 16,-14-2 21-16,-24-5 1 16,-6-8 1-16,0-2 9 15,-11-9 26-15,-22-3 19 16,4-5 19-16,4-6-35 15,2-1 21-15,2-5-20 16,-2-2-8-16,2 0-17 16,-6-2-14-16,1-11-2 15,-3-7-33-15,0-7 1 16,-7-7-7-16,0-11-28 16,-5-7-18-16,-3-1-82 15</inkml:trace>
  <inkml:trace contextRef="#ctx0" brushRef="#br2" timeOffset="1.97336E6">20189 14004 378 0,'0'0'17'0,"0"0"-14"0,0 0 22 15,0 0-18-15,0 0-7 16,0 0-7-16,62-33-19 16,-22 31-67-16,4 2-113 15</inkml:trace>
  <inkml:trace contextRef="#ctx0" brushRef="#br2" timeOffset="1.974E6">22275 14213 394 0,'0'0'38'16,"0"0"-35"-16,0 0 27 15,0 0 6-15,-53 98-22 16,51-53-10-16,-10 11-4 16,-14 2-16-16,-15 8-54 15,-25 3-141-15</inkml:trace>
  <inkml:trace contextRef="#ctx0" brushRef="#br2" timeOffset="1.97534E6">6792 16566 287 0,'0'0'19'0,"0"0"1"16,0 0 19-16,0 0-8 16,0 0 3-16,0 0 14 0,-23-34-7 15,23 34-16 1,0 0-13-16,0 0-12 0,11 18-8 16,45 7 8-16,11 15 15 15,5 4-9-15,-2 0-3 16,-16-2 1-16,-10-4-4 15,-14-13-1-15,-16-4 1 16,-5-6-6-16,-9-4 4 16,0-8 2-16,0 1 5 15,0-4 0-15,-5 0 1 16,-25-11-6-16,-2-12-20 16,-2-6 1-16,6-11 11 15,10-1-21-15,9-4 17 16,9 7-1-16,0 3-17 15,35 10 26-15,1 7 4 16,1 6-1-16,2 8 0 0,2 4 1 16,0 0-6-16,3 18-1 15,-5 5 1-15,-4 6 6 16,-5 4 0-16,-10 1 7 16,2 6-6-16,-2-7 5 15,-6-1-5-15,1-10 2 16,-2-3-3-16,-1-10 2 15,0-5-1-15,-5 2-1 16,-4-6 0-16,-3 0-6 16,4-6 6-16,-4-8-2 15,0-11 2-15,-12-4-21 16,-18-2 2-16,2 2-3 16,10 4 3-16,9 6 19 0,9 2 0 15,0 5-9 1,18 0 4-16,23 1 3 0,11 4 2 15,1 1 0-15,-3 6 0 16,2 0-4-16,-8 17-2 16,-6 8-7-16,-3 6 13 15,-5-1 6-15,-4 5-4 16,-8-7 1-16,0-4-1 16,-4-7 2-16,4-5-4 15,-6-5 1-15,6-7 3 0,-4 0-4 16,3 0 0-1,-7-14 3-15,-7-4-1 0,-3-6 6 16,0-5-8-16,-33-2 0 16,-19 2 1-16,-4 1 1 15,-6 10 6-15,5 2 15 16,2 12-22-16,7 4 19 16,4 0-14-16,9 10-6 15,11 1-9-15,11-3 0 16,13-3-6-16,0 2-11 15,0-7-16-15,37 0-34 16,16-3 26-16,3-8-111 16</inkml:trace>
  <inkml:trace contextRef="#ctx0" brushRef="#br2" timeOffset="1.97613E6">8194 16698 72 0,'0'0'23'16,"0"0"17"-16,0 0-3 15,0 0-23-15,112 65 8 16,-81-62-20-16,3-3 10 16,-2-3 22-16,-6-13-17 15,-8-4 28-15,-18-4-42 16,0 2 0-16,-8 0 1 16,-32 2 2-16,-12 0-3 0,-7 7 7 15,9 2 24 1,2 4-21-16,12 5-6 0,10 2 1 15,12 0-8-15,10 0-3 16,4 0-21-16,0 0-24 16,0 0 9-16,28 0-5 15,16 0 32-15,8 0 1 16,7 0 5-16,3-1 3 16,4 1 3-16,-7 0 4 15,-3 0 3-15,-10 10 4 16,-10 6-4-16,-6 1 9 15,-4 3 8-15,-8 1 12 16,-6-5-9-16,-6 2-7 16,-1-5-4-16,-5-4-8 15,0-3 1-15,4-3-9 0,-4-3 0 16,3 0 4 0,-3 0 4-16,0-9-7 0,0-7-1 15,0-8-9-15,0 3 4 16,0-4-16-16,0 1 13 15,18 5-21-15,17 5 27 16,3 6-2-16,4 2 4 16,7 6-1-16,-4 0 2 15,4 0 0-15,-1 7 9 16,-12 3-1-16,-10-4-2 16,-11-1 10-16,-15 5-4 15,0-5 1-15,0 1-4 16,0-2-1-16,0 0-8 0,0-4-1 15,-10 0 0-15,-3 0-1 16,0-10-26 0,1-5 8-16,7 0 17 0,5 0-8 15,0 1 1-15,8 3 5 16,22 5 4-16,3 1 5 16,5 4 4-16,5 1 6 15,5 0 1-15,8 6 7 16,-6 5 3-16,-9-2 0 15,-8 6-17-15,-9-3 13 16,-7 2-16-16,-11-3-1 16,-3-1-5-16,-3 0 0 15,0-5-22-15,0-1-23 16,0-4-40-16,0 0-52 0</inkml:trace>
  <inkml:trace contextRef="#ctx0" brushRef="#br2" timeOffset="1.97678E6">9802 16411 230 0,'0'0'66'0,"0"0"-48"16,0 0 28-16,0 0 1 15,0 0-14-15,137 70-25 16,-119-57 0-16,-12-3 3 0,-6-2-2 15,0-3-2-15,0-4-7 16,0-1 9-16,0 0-7 16,-11 0-2-16,-7-6-8 15,0-10-26-15,6-8 23 16,9 0-2-16,3-1-2 16,0 4 9-16,19-1 2 15,18 8 3-15,2 5 2 16,9 5 0-16,4 4 9 15,4 0-9-15,-6 0 10 16,1 9 4-16,-5 3-7 16,-15 1-1-16,-5 2 2 15,-8-5-2-15,-6 1-7 16,-6-3 1-16,2-3-2 16,-4-4-6-16,1-1-13 0,1 0-23 15,6-4-44-15,-6-13 26 16</inkml:trace>
  <inkml:trace contextRef="#ctx0" brushRef="#br2" timeOffset="1.97695E6">10513 16260 210 0,'0'0'46'0,"0"0"6"15,0 0-11-15,31 73-24 16,-6-57 7-16,6 1-19 0,-3-5 4 15,6-6-6-15,-3-4-3 16,4-2 10-16,-6 0 15 16,0-11-4-16,-11-2 16 15,-8-5-18-15,-10-2-14 16,0 2 3-16,0-4 1 16,-31 2-6-16,-10 2-1 15,1 4-1-15,4 5-1 16,1 3-9-16,5 6-1 15,12 0-17-15,9 11-11 16,4 7 3-16,5 0-5 16,0-1-44-16,6-1-100 15</inkml:trace>
  <inkml:trace contextRef="#ctx0" brushRef="#br2" timeOffset="1.97707E6">11524 16351 187 0,'0'0'258'15,"0"0"-257"-15,0 0 7 16,0 0 19-16,103 80-16 16,-82-52-7-16,-3-6-4 0,-1-2 0 15,-7-2-21 1,-7-3-46-16,2-4-17 0,-4-5-32 15</inkml:trace>
  <inkml:trace contextRef="#ctx0" brushRef="#br2" timeOffset="1.97737E6">11990 15758 419 0,'0'0'20'0,"0"0"-18"0,0 0 25 16,121 105 4-16,-47-52-5 16,-2 1 7-16,15 3-19 15,-3-4-10-15,-3-1-4 16,-9-10-7-16,-23-6-8 15,-22-7-18-15,-15-12-2 16,-12-5 1-16,0-5-18 16,-8-7 8-16,-32 0-44 15,-6-3-67-15</inkml:trace>
  <inkml:trace contextRef="#ctx0" brushRef="#br2" timeOffset="1.97767E6">12133 16130 123 0,'0'0'41'0,"0"0"-11"0,0 0-10 16,0 0-12-16,0 0 20 16,0 0-5-16,150-50 0 15,-83 45-7-15,-1-2-4 16,1 4-4-16,-5 3 11 16,-8 0-8-16,-5 0-3 15,-11 10-8-15,-11-1 12 16,-5 0 1-16,-3-1-4 15,-1 0 16-15,0 3-13 16,-4-6 3-16,-2 2-3 16,-5 2 0-16,2-8-7 15,-7 4-3-15,-2-5 0 16,4 3-2-16,-4-3-11 0,0 0-21 16,0 0-37-16,0 0-67 15</inkml:trace>
  <inkml:trace contextRef="#ctx0" brushRef="#br2" timeOffset="1.97884E6">12900 15986 94 0,'0'0'88'0,"0"0"-83"15,0 0 25-15,0 0-8 16,0 0 1-16,0 0 3 16,-13-41 18-16,8 31-29 15,1 5 20-15,1 0 4 16,3 4-20-16,0 1 6 15,0-3-1-15,-5 3 5 16,5 0-9-16,0 0-3 0,0 0-4 16,0 0-13-1,0 13-2-15,8 10 2 0,28 8 17 16,2 3-6 0,-2 0-8-16,0-1 0 0,-1-6-3 15,-9-2-5-15,-3-5-2 16,-10-3-9-16,-2-6-16 15,1-8-8-15,2-3-28 16,-1 0-30-16,5-3-10 16</inkml:trace>
  <inkml:trace contextRef="#ctx0" brushRef="#br2" timeOffset="1.97907E6">13371 15937 243 0,'0'0'112'0,"0"0"-105"16,0 0 34-16,0 0 19 16,0 0-23-16,57 89-18 15,-29-65-2-15,-1 2-4 16,-3-2-10-16,-10-11-3 16,-5-1 0-16,-9-7-11 15,0-3-9-15,0 0-19 16,-5-2-13-16,-27 0-38 15,-16-9-89-15</inkml:trace>
  <inkml:trace contextRef="#ctx0" brushRef="#br2" timeOffset="1.97967E6">13037 15920 151 0,'0'0'54'15,"0"0"-31"-15,0 0-4 0,0 0 22 16,0 0-14-16,0 0 1 15,199-12-9-15,-108 20-5 16,10 1 2-16,14 8 9 16,0 4 1-16,-4 2-17 15,-18 3-9-15,-21 1-5 16,-29 3 5-16,-24 1 3 16,-19-6 9-16,0 4 9 15,-26 2 27-15,-20-6-12 16,-5 4-7-16,-3-4-18 15,-5 0-3-15,7-2-8 16,4-6-12-16,11-2-15 0,6-10-22 16,0-1-49-16,6-4-68 15</inkml:trace>
  <inkml:trace contextRef="#ctx0" brushRef="#br2" timeOffset="1.97986E6">14153 15580 337 0,'0'0'18'16,"0"0"-8"-16,0 0 44 16,0 0-36-16,0 0 3 15,0 0-14-15,51-7 19 16,8 7-8-16,21 10-8 0,13 17 11 15,13 10-10-15,4 8 3 16,-3 5-11-16,-1 2-3 16,-19 0 0-16,-9-2 2 15,-28 2-2-15,-20-5-5 16,-25 2 5-16,-5-4 0 16,-30-2 10-16,-29 3 10 15,-3-5 6-15,0 0 4 16,12-6-19-16,12-8-2 15,9-5-9-15,5-9-12 16,10-3-19-16,-1-4-7 0,6-5-13 16,5-1-29-1,4-5-40-15</inkml:trace>
  <inkml:trace contextRef="#ctx0" brushRef="#br2" timeOffset="1.98046E6">15985 15888 334 0,'0'0'62'0,"0"0"-61"16,0 0-2-16,0 0 0 15,0 0 1-15,0 0 6 16,32 4 21-16,-14-8-8 15,-6-3 9-15,-5 0 9 16,-7 0-1-16,0-4-8 16,0 1-15-16,0 2 0 15,0 1 2-15,-3 4-5 16,-9 2-10-16,-1 1-14 16,-3 0-18-16,-2 0-24 0,-3 11-16 15,4 4 2-15,4 6 1 16,7 4-72-16</inkml:trace>
  <inkml:trace contextRef="#ctx0" brushRef="#br2" timeOffset="1.9805E6">16334 16150 244 0,'0'0'127'0,"0"0"-79"0,0 0 40 16,0 0 8-16,0 0-26 15,24 78-21-15,-55-49-17 16,-18 7-18-16,-1 0-14 16,-15 4-38-16,-3 0-98 15,-10-8-86-15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9:46:44.7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12-1 388 0,'0'0'168'0,"0"0"-154"0,0 0 32 15,0 0-4-15,0 0-21 16,0 0 2-16,-5 0-7 16,5 0-12-16,0 0-4 15,0 0 0-15,0 0-4 16,0 0-29-16,0 0-42 15,0 0-43-15,-9 0-108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05:44.68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0 158 339 0,'0'0'17'0,"0"0"-8"15,0 0 28-15,0 0 2 16,0 0-8-16,0 0-7 15,0 0-7-15,0-11 2 16,0 11 4-16,0 0 3 16,0 0-8-16,0 0-6 0,0 0 0 15,0 0-1 1,0-1 0-16,0 1-5 0,0-2 0 16,0 2-6-16,0-2 1 15,6 0-1-15,15 0 0 16,6-2 0-16,5-1 0 15,8 3 1-15,8-3 2 16,11-1-3-16,11 3 0 16,2-3 0-16,11 1-2 15,1 0 1-15,11-2 1 16,2 1 3-16,9 0-1 16,-1 1-2-16,4-2-6 15,2 2 6-15,-1-1 4 16,-7 0-4-16,-5 1-5 0,-7-1 5 15,-5 2 1-15,-7 0-1 16,-11-2-5-16,-1 2 5 16,-7 0 4-16,-10 0-4 15,-14 0 0-15,-10 1 1 16,-14 2 0-16,-7 1-1 16,-5 0 0-16,0 0 3 15,0 0 6-15,0 0-6 16,0 0-3-16,0 0 4 15,0 0-4-15,0 0-5 16,0 0-20-16,-5 0-35 16,-20 8 1-16,-6-3-48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05:53.9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0 419 379 0,'0'0'16'15,"0"0"-11"-15,0 0 3 16,0 0 10-16,0 0-18 15,0 0-9-15,0 0-4 16,0 0 10-16,6 0 3 16,11 0 9-16,3 0-4 15,5 0 3-15,10 0-4 0,1 0 5 16,4-5 0 0,5 3-8-16,11-4 2 0,1 2-2 15,6-3 1-15,3 3-2 16,5-2 2-16,2 2-1 15,2 0-1-15,0 0 0 16,-4 3 0-16,-3-5 4 16,-2 3-4-16,1 1 0 15,-5-2-1-15,-5 1 1 16,8 1-2-16,-1 0 2 16,7-1 0-16,5-4 0 15,8 1 0-15,6 4 0 16,-3-5-1-16,1 2 1 15,-6-3-1-15,-8 2-1 16,-6 0 0-16,-2 5 1 16,-8-4-1-16,-2 2 1 15,-2-3 0-15,2 2 1 0,-1 1 0 16,4-3-2-16,1 1 2 16,4 0 0-16,2-1 2 15,-4 2-1-15,-1-1-1 16,-2 1-3-16,-8-1 3 15,-4 4 0-15,-7-4 2 16,-4 0-2-16,6 2-2 16,2-1 2-16,11 1 2 15,11-4 9-15,13 3-8 16,-4-3 0-16,10 3-3 0,0 1 5 16,0-7-2-16,-2 6-3 15,-11 1 0-15,-7-2 0 16,-19 1 2-16,-1 2-1 15,-7-5-1-15,0 0 0 16,6 1 1-16,9-3-1 16,3 3 2-16,10-1 9 15,7 0-10-15,7-4 6 16,12 4-4-16,2-2 5 16,7 4-8-16,-2-6 1 15,-7 2-1-15,-16 1 0 16,-13 1 1-16,-16 2 0 15,-11-1-1-15,-5-1 3 0,-13 3 0 16,0 0 6-16,-3 0 7 16,0-3-11-16,-1 6 18 15,-4-4-16-15,-2 4-2 16,-4-2-2-16,1 3 1 16,-5 0-3-16,0 0 0 15,0 0 0-15,1 0 1 16,-1-1-1-16,0 1-1 15,0 0 0-15,0 0-5 16,0 0-20-16,0 0-32 16,0 0-46-16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35.6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 89 577 0,'0'0'18'0,"0"0"-5"0,0 0-13 16,0 0-6-16,0 0 6 15,0 0 7-15,0 84-3 16,0-54 1-16,0 5-5 16,13-6 4-16,15 0-3 15,5-4 4-15,3-6 5 16,8-2-9-16,-3-12 11 16,-5-1 6-16,-10-4 12 15,-8 0 1-15,-4-2-11 0,-10-14 5 16,-4-6-9-1,0-7-12-15,0-2 12 0,-28-5-6 16,-6-1-6-16,1 0-4 16,7 1 1-16,8 4-2 15,11 7 1-15,7 5-1 16,0 3 1-16,0 5-2 16,18 3-3-16,15 5 5 15,0 2-7-15,7 2 2 16,-4 2 5-16,-1 19-2 15,-10 12-8-15,-11 16 6 16,-5 13 4-16,-9 10 0 16,0 15 2-16,0 5 1 15,0 1-3-15,-4-4 0 0,4-5 0 16,0-9 0 0,4-9 0-16,22-12 0 0,6-12-2 15,8-16-4-15,4-9 1 16,5-7 4-16,1-8 1 15,6-2 0-15,-2-4 6 16,-1-13 1-16,-8-9-6 16,-10-6 0-16,-14-7-1 15,-12 0 0-15,-9-4-2 16,0 4 1-16,-43 7 0 16,-6 4 1-16,-14 7 0 15,-7 7 2-15,2 3-2 16,-3 5 1-16,13 1 0 15,16 0-1-15,19 3 3 16,14 0-1-16,9-2-1 0,0-3-1 16,0-1-7-16,26-6-2 15,18-5 4-15,-3 0 3 16,13 4 2-16,-15-2 0 16,-2 5 1-16,-11 2 0 15,-10 5-1-15,-5 1 0 16,-8-1-3-16,3 5-17 15,-6-4-35-15,0-3-13 16,0-7-100-16,0-8-232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05:55.56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-3 295 257 0,'0'0'137'0,"0"0"-133"16,0 0-1-16,0 0 28 16,0 0-23-16,0 0-3 15,0 0-5-15,-8 0 9 16,8 0-1-16,0 0 19 15,0 0-1-15,0 0-9 16,0-3 2-16,12-1-15 16,8-2 9-16,10-1-9 15,6-2 0-15,7 1-3 16,-1-3 1-16,6 3-2 16,8-1 0-16,-1 1 1 15,2 0 0-15,-2-2 1 16,5 0 0-16,-5-1-2 15,2 1 0-15,4 2 1 0,-7 1-1 16,5 0-4 0,-1 3 4-16,8-3 0 0,8 0-2 15,7 2-1-15,11-1 3 16,3-4 0-16,5 5-7 16,-2-4 7-16,5-2 3 15,8 0-3-15,-1 1-1 16,5-2-1-16,-15 0 2 15,-8 5-1-15,-13-1-5 16,-17 1-12-16,-20 4 7 16,-12-1 9-16,-11-2 4 15,-7 5-2-15,-8-3 11 0,-2 4 7 16,2 0 1 0,-1 0-7-16,2 0-6 0,-1-3 5 15,-2 3-11-15,5 0-1 16,-2 0 1-16,-5 0 0 15,0 0-7-15,0 0-3 16,0 0-18-16,0 0-32 16,0 0-53-16,-5 0-106 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05:59.74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1271 330 0,'0'0'92'0,"0"0"-69"16,0 0-9-16,0 0 26 15,0 0-8-15,0 0-19 16,0 0 3-16,0 0-2 15,0 0 1-15,0 0 5 16,0 0 0-16,0 0 0 16,0 0-9-16,0 0 4 15,0 0 0-15,11 0-4 16,15 0-9-16,4-6 5 16,5-3-3-16,1 6-1 15,3-4-3-15,4 3 0 16,-1-2 7-16,2 1-7 0,-2-1-3 15,-4-1 3-15,3 3 8 16,0-2-8-16,10 2 0 16,11-1 0-16,5-5-2 15,1 3 1-15,6 0 2 16,-1 1 1-16,11 0-2 16,1 0 0-16,3 0-3 15,-5-2 3-15,-7 1-1 16,-4 3-3-16,-5-2 2 15,7-1 4-15,-6 3-2 16,6-1 1-16,-1-4-1 16,1 4 0-16,-3-2 0 15,3-1-1-15,-1-1-2 16,2 2 3-16,4 1 0 16,-2 1-1-16,3-1 1 0,-4 2 6 15,-10-3-6-15,1 3-2 16,0-2 2-16,-5 2 2 15,0-3-2-15,4 3-2 16,-4-3 0-16,5 4 1 16,-1-1 0-16,8 0 1 15,-1 1 0-15,1-1-1 16,-6-2 1-16,-1 1 0 16,-1 4-1-16,-4-3 1 15,8 0 0-15,3 3 0 16,-2-6 0-16,6 3 0 15,0 0 0-15,3 0 1 0,5-2-3 16,3 0 0 0,-4-3 2-16,-5 2 0 0,-17 1 0 15,-8 2-4-15,-4-3 4 16,-1 2-2-16,-1 1 0 16,1-5 2-16,-6 3 2 15,6 1-2-15,-1-4 0 16,7 1 2-16,8-2-2 15,8 3 0-15,6 0 0 16,1-3 0-16,-4 4 0 16,-8 0 0-16,-11 0 0 15,-1-2 0-15,4 1 3 16,7-3-3-16,-2-1 0 0,2 3 1 16,-3-2 3-1,0 0-4-15,-3 1 1 0,6 3 0 16,8-5-1-16,12 4 4 15,-1 0-3-15,4-3-1 16,1 5 0-16,-1-2 4 16,4-2-1-16,-2 2-3 15,-4 2 2-15,-1-1-2 16,-8 0 1-16,0 1-3 16,-8-2 4-16,-5 1-1 15,-6-1-1-15,4-4 4 16,4 4-4-16,8-1 10 0,3-2-9 15,-1 3 7-15,-2 0 0 16,-3 0-8-16,-4-1 7 16,-10 3-6-16,5 0 1 15,5-3-1-15,-1 2 1 16,7 1-2-16,-3-2 2 16,-4 1 3-16,-11-1-4 15,5-1-1-15,1 2 7 16,1-6-7-16,0 1 0 15,-6 5 1-15,-3-1-1 16,-5 0 0-16,8-2 2 16,4 1-2-16,9 0 0 15,5 0 0-15,0 3 0 0,6-3 0 16,2 0 0 0,-2 0 0-16,8-1 0 0,-10 3 0 15,-5-2 0-15,2 2 0 16,-3 1-1-16,-3-2 1 15,-2 0 0-15,-8 1 0 16,6 1 0-16,6-2 0 16,4-1-1-16,15-1 1 15,-4 2 2-15,6-4-1 16,5 1-2-16,-5 2 2 16,-6-1-1-16,-7-2 5 15,-21 6-5-15,-5-3 2 16,-11-1 0-16,2 2 0 15,0-5 0-15,4 3-2 0,7-5 15 16,0 3 0 0,0 0-10-16,-2 0-4 0,-8 5 0 15,8-1-1-15,3 0 0 16,2 1 1-16,1 1-1 16,0-1 2-16,3 2-1 15,7 0 0-15,4 0-1 16,9 0 0-16,-5 0 0 15,-3 2 0-15,3-2 0 16,-3 0 1-16,-6 1-1 16,2-1 0-16,-11 0 0 15,3 0 1-15,-2 2 0 16,-5-5 0-16,-7 3-1 0,-12 2 1 16,-4-1 1-1,-8 0-1-15,-10 2 1 0,-3-2 4 16,-4 1-1-16,-2 2 2 15,-4 0 3-15,-1 0 0 16,0 0-4-16,0-2-4 16,0 2 1-16,0 0-1 15,0 0 0-15,0 0-2 16,0-1-15-16,0-7-23 16,0 1-29-16,-13-3-79 15,-24-4-8-15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10:18:10.89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0 917 326 0,'0'0'8'16,"0"0"-2"-16,0 0-2 16,0 0 8-16,0 0 0 0,222-26 9 15,-163 16 7 1,-3 3-4-16,-1 0-15 0,-7 3-7 15,-3 0 4-15,4 0-3 16,-1-2 2-16,2 2 2 16,3-3 0-16,5 1-1 15,2-2 4-15,2 2-5 16,0 1 1-16,5-5-1 16,4 5-4-16,-3-2 5 15,-2 0-1-15,-4 0-4 16,0 0 5-16,-1-1 3 15,-1 3-9-15,2-3 5 16,5 0 2-16,0 2-7 16,2-5 4-16,-2 5-2 0,-5-1-2 15,4-1 2-15,-4-2-2 16,0 5 0-16,-3-1 0 16,-7 2 1-16,-1-2-1 15,1 1 0-15,1-1 0 16,1 2 1-16,2-3-1 15,-2 4 0-15,1-5 1 16,1 5-1-16,1-3 2 16,-2 1 0-16,5-2-2 15,-2 3-2-15,1-3 0 16,3 4 4-16,0-4 1 16,1 4-3-16,-5-1 0 15,4 1-3-15,-2 1 3 16,-1-1 2-16,-1-1-2 15,4 2 1-15,-8-2-1 0,11 2 1 16,-7-3 2-16,-4 0-2 16,7 1-1-16,-7 0 0 15,1-1 1-15,7-2-1 16,-2 1 1-16,2 1-1 16,0-1-1-16,6-1 1 15,6 0 1-15,4 0-1 16,0 1 0-16,-4-3 0 15,-1 2 0-15,3-2 0 16,2 4 0-16,-2-5 0 16,1 3 0-16,2 0-1 15,1 2 2-15,0-4-1 0,0 1 0 16,0 1 0-16,4 0 0 16,-9 2 0-16,4-2 1 15,-6 5-1-15,-4-5 0 16,-2 3 0-16,-1-3 0 15,-4 3 0-15,5 2 0 16,-5-2 0-16,6-3-1 16,3 3 2-16,3 0 2 15,-1 3-3-15,-4-4 0 16,2 1-3-16,-3 2 6 16,2-3-3-16,1 1 1 15,-4 3-1-15,-4-1-1 16,2-3 1-16,-10 4 0 0,-1-4 1 15,2 3-1 1,-1-2 0-16,2 3 0 0,10-3-1 16,-1-3 1-16,1 2 0 15,-5 1 1-15,4-1-1 16,-1 1 0-16,2-2 0 16,0 2 0-16,1 1 0 15,3-1-4-15,-2 0 8 16,4 1-4-16,1-1 1 15,-1 0-1-15,1 1 0 16,-3 0 0-16,-3-3 2 0,2 1-8 16,-4 1 11-16,1 1-6 15,-1-4 2 1,-4 1-2-16,0 2 0 0,-7-3 1 16,1 2 0-16,-2 1 1 15,1-1-1-15,-2 0 0 16,-10 1-1-16,1-2 1 15,-7 3 0-15,5-2-1 16,0 1 2-16,2 0-1 16,5 1 0-16,-6-4 1 15,7 4 0-15,-1-2-1 16,4 1 0-16,1-1-1 16,-7 2 1-16,-2-5 0 15,-1 5 0-15,0 0 2 16,6-4-3-16,-2 4 1 15,1-5 0-15,1 4 0 0,-2-2 0 16,7 2 0-16,1 0 1 16,-2 1 3-16,-6-4-4 15,2 2 0-15,-1 1 5 16,-7 0 0-16,-4 0 1 16,-8 3-3-16,-4-3 1 15,-3 1-1-15,-10-1 1 16,4 0 7-16,-3 4-1 15,1-5 5-15,-5 4 2 16,1-3-7-16,-4 4 3 0,4-3-5 16,1 2 2-1,-6-2 2-15,-1 3 6 0,-2-3-11 16,-3 3 0-16,4 0-4 16,-4 0 11-16,0 0 1 15,0 0-2-15,0 0 0 16,0-1-8-16,0 1 3 15,0 0-1-15,0 0-2 16,0 0-1-16,0 0 6 16,0 0-9-16,0 0 0 15,0 0 2-15,0 0-3 16,0 0 3-16,0 0-3 16,0 0 0-16,0 0-4 15,0 0-12-15,0-3-28 16,0 2-86-16,0-3-66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52.7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20 191 0,'0'0'0'0,"0"0"-12"16,0 0 8-16,0 0 4 15,0 0-12-15,0 0 3 16,92-16 6-16,-82 16 2 16,6-3-13-16,2 2-13 15</inkml:trace>
  <inkml:trace contextRef="#ctx0" brushRef="#br0" timeOffset="2122.9992">462-82 321 0,'0'0'75'0,"0"0"-36"16,0 0 21-16,0 0-9 16,0 0-20-16,0 0-9 15,0 0-5-15,0 0 12 16,0 0-10-16,0 0-11 15,0 0-1-15,0 0-7 16,0 0 0-16,0 0-1 16,0 0-3-16,0 0 2 15,0 8 2-15,0 4 1 16,0-3 4-16,0 9-2 16,0-3 1-16,-2 3 0 0,-2-1 2 15,4-2-5-15,0 4-1 16,0 2 12-16,0-2-5 15,0 6-5 1,0 1 0-16,0 5-2 0,0 5 0 16,4-1 3-16,5 0-3 15,0 2 0-15,-3-4 3 16,6-1-2-16,-6 2-1 16,7-3 0-16,-12 2-2 15,7 0 2-15,-4-1 1 16,1-3-1-16,-2-4 0 15,1-1 0-15,-2-6-1 16,2-6-1-16,-4-4-1 16,0-3 3-16,0 1 0 15,0-6 0-15,0 1-1 0,5 3 1 16,-5-2 0-16,3 1 0 16,1-1 0-16,-4 3 0 15,2-4 0-15,2 2-2 16,1-3 2-16,-2 0-1 15,2 2-4-15,1 0 5 16,6-1 0-16,1 5 0 16,-1-5 0-16,-1 3 0 15,-3 0 0-15,-2-2-4 16,1 0 4-16,-2 0-2 0,-1 1 2 16,4-2 0-16,-7-1 0 15,4 3 0-15,-1-3 0 16,4 0 0-16,-2 1 3 15,2 1-3-15,2-2 0 16,-2 4 3-16,-1-3-3 16,4 1 0-16,-7-2-1 15,4 2 1-15,-3 0 0 16,-4-2 1-16,11 2-1 16,-1 0 0-16,8-2 0 15,1 0 5-15,7 2 2 16,7-2-4-16,6 0 1 15,6 0-1-15,7 0-2 16,9 0-1-16,0 0 0 16,9 0 0-16,-2 1 0 0,4-1 0 15,-3 4 0-15,1-4-1 16,-3 0 1-16,-2 0 0 16,4 0 0-16,-3 0 0 15,-1 0 0-15,1 0 0 16,-5 0 0-16,4 0 0 15,-4 0 0-15,6 0-1 16,6 0 1-16,4 3 1 16,0-3 0-16,-10 0-1 15,-1 0 0-15,-5 0-1 16,-2 0 2-16,-5 0-1 16,-5 0 0-16,-6 0 0 0,-2 0 1 15,-4 0-1-15,4 0 0 16,-6 0 0-16,1 0 0 15,-5 0 2-15,-2 0 6 16,-4 0-3-16,1 0-4 16,-6 0-1-16,-3 0 0 15,0 0 2-15,-1 0-1 16,1 0 1-16,-4 0-2 16,-1 0 2-16,4 0-1 15,-7 0 2-15,4 0-2 16,-6 0 2-16,-2 0 1 15,-2 0 2-15,-4 0-2 16,5 0 1-16,-2 0 2 0,-3 0 2 16,7 0 3-1,-2 0-6-15,-5 0 0 0,0 0 1 16,0-3 5-16,0-2 0 16,0 1-1-16,0-4-7 15,0 0-1-15,0-1-3 16,0-3 0-16,0 0 4 15,0-1-4-15,-12-3 1 16,4 1-1-16,-2-2 0 16,2 1 0-16,2-2 0 15,-2-1 1-15,4-1 0 16,-1 0 0-16,4-2 1 0,-4-3 3 16,5-2-4-1,-3-2 0-15,3 4-1 0,-4 4 3 16,-1-3-2-16,2 6-1 15,-1-4 0-15,4 8 2 16,0-4 0-16,0 4-1 16,0-3-2-16,0 2 3 15,0 3-2-15,0 3 1 16,0-1-1-16,0 0 4 16,0 5-4-16,0 1 0 15,0-3 0-15,4 3 0 16,-1-2 0-16,2-1 0 15,-1 0 0-15,-1 2 0 16,2-3 0-16,-4-1 1 16,4 2-2-16,-1 4 2 15,-1-1-1-15,-3 1 0 16,5-1 0-16,-5-2 0 0,6 2 0 16,-1 0 0-16,-2-2 1 15,-3 2-1-15,0 3 0 16,0 1 4-16,0-3-2 15,0 3 0-15,0 0-2 16,0 0 2-16,0 0 6 16,0 0-5-16,0-3 7 15,0 2-5-15,0-2-5 16,0 2 7-16,0-1 1 16,0-3 0-16,0 4-4 0,0-4-4 15,0 5 2 1,0-2 3-16,0 2-4 0,0 0 1 15,0 0-2-15,0 0 1 16,0 0-1-16,0 0 0 16,0 0-1-16,0 0-2 15,0 0-21-15,0 0-26 16,0 0-29-16,-14 0-18 16,-16 0-65-16,-2 0-122 15</inkml:trace>
  <inkml:trace contextRef="#ctx0" brushRef="#br0" timeOffset="-358.3544">790-48 332 0,'0'0'60'16,"0"0"-44"-16,0 0 24 16,0 0-9-16,0 0-9 15,0 0-8-15,-30 0 2 0,30 0-2 16,-5 0-1 0,-1 0 2-16,1 0-6 0,-2-1 4 15,5 1-1-15,-2 0-4 16,-4-4 1-16,4 4 6 15,1 0 1-15,-2-1 2 16,5-1-2-16,0 2-8 16,-4 0 3-16,4 0-3 15,0 0-5-15,0 0 4 16,0 0 0-16,0 0-3 16,0 0-1-16,0 0-3 15,0 0 0-15,0 0-2 16,0 0 0-16,4-2-1 15,22 2 0-15,10-4 3 16,7 4 0-16,-6-1-1 0,12 1-1 16,7 0 2-1,-2 0 0-15,13 0-1 0,-1 0 1 16,8 0-1-16,7 0-8 16,-1 0 2-16,-3 0-8 15,5 1 2-15,-10-1 10 16,-5 0-1-16,-13 0 4 15,-2 0-2-15,-11 0-5 16,2 0 2-16,-2 0 4 16,-3 0 1-16,0 0-1 15,4 0 0-15,1 0 0 16,5 0 1-16,0 0 1 16,10 0-1-16,-2 0 0 15,3 3 2-15,-2-3-1 0,-2 1 4 16,1-1-5-16,-3 0 0 15,4 0 0-15,2 0 1 16,-4 0-1-16,-4 0 4 16,-3 2-1-16,-11-2-2 15,-1 2 0-15,-10-1 4 16,-4-1 0-16,1 0-2 16,-5 4-3-16,3-3 1 15,5-1 0-15,7 3 13 16,1 0-8-16,-10-3 0 15,-1 0-1-15,-11 0-3 16,-5 0 1-16,-7 0 10 16,0 0 4-16,0 0 3 0,0 0-9 15,0 0-3-15,0 0-7 16,0 0-1-16,-4 0-13 16,-36 0-32-16,-22 0-50 15,-27 4-86-15,-15-4-152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9T06:30:59.1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465 0 139 0,'0'0'67'0,"0"0"-32"16,0 0 9-16,0 0-3 15,0 0-9-15,0 0-3 16,0 0 1-16,-25 3 14 15,20-3 2-15,1 0-13 16,2 0 1-16,-2 0-19 16,1 0-8-16,-2 0-6 15,0 0 1-15,4 0 3 16,1 0 9-16,0 0 0 16,0 0 2-16,0 0 1 15,0 0 4-15,0 0-4 16,0 0-6-16,0 0-8 15,0 0 3-15,0 0 0 16,0 0-4-16,0 0 1 16,0 0-1-16,0 0 1 0,1 0-3 15,22 0 0-15,1 0-2 16,4 0 5-16,8 0-3 16,-1 0 0-16,1 0 1 15,8 0 2-15,0 0-3 16,0 0 0-16,1 0 0 15,0 0-3-15,4 0 6 16,4 0-2-16,-3 0 0 16,1 0-1-16,2 0 0 15,-3 0 0-15,4 0 0 16,-1 0 0-16,3 0 0 16,2 0 0-16,4 0 0 0,4 0 0 15,1 3 1-15,-1 0-1 16,-5-1 0-16,-1-2-2 15,-2 1 2-15,1-1 2 16,8 0-2-16,-2 4 0 16,-2-4 0-16,-1 0 0 15,-10 2 0-15,-6-2 0 16,3 1 0-16,-11-1 0 16,4 2 1-16,-4-2-1 15,3 0 0-15,-2 0 0 16,-3 0 0-16,8 2 0 15,2-2-1-15,-7 0 1 16,2 0 0-16,-8 2 1 0,0 1-3 16,1-3 2-1,-6 1 0-15,-7 4 0 0,2-5 0 16,-5 3 0-16,5-3 1 16,-2 3-1-16,9 1 0 15,-7-4-1-15,-2 3 1 16,-3-2 2-16,-2-1-2 15,2 0 0-15,-3 0 2 16,-2 0 2-16,6 0-4 16,-10 0 2-16,-8 0 0 15,-1 0-2-15,0 0 0 16,0 0 2-16,0 0-2 16,0 0 1-16,5 0-1 15,-5 0 0-15,3 0 1 0,1 0 0 16,1 0 1-16,-2 0 0 15,1 0 0-15,-2 2 0 16,2-2-2-16,1 0 0 16,-5 0 1-16,0 0-1 15,0 0-1-15,0 2-1 16,0-2-4-16,0 0 6 16,0 0 0-16,0 2-1 15,3 1 1-15,2-2-1 16,1 3 0-16,-2-1 2 15,4 0-1-15,-2 2 0 16,1-1 0-16,4 0 0 16,-5-2 0-16,0 0 0 0,-3-2 1 15,-3 0-1-15,0 0 0 16,5 0 2-16,-1 0-2 16,2 0 0-16,-3 0 3 15,6 0-1-15,-7 1-2 16,2-1 0-16,-4 0-1 15,3 0 1-15,-3 0 0 16,0 4 1-16,0-4-1 16,0 0 0-16,0 0 0 15,0 0 0-15,0 0 0 16,0 0 0-16,0 0 0 16,0 0 0-16,0 0 0 0,0 0 2 15,0 0 0-15,0 0 1 16,0 0 0-16,0 0 2 15,0 0 3-15,0 0-6 16,0 0 6-16,0 0-6 16,0 0-2-16,0 0 0 15,0 0 0-15,0 0 0 16,0 0 0-16,0 0 2 16,0 0-2-16,0 0 8 15,0 0-6-15,0 0-2 16,0 0 0-16,0 0 2 15,0 0-1-15,0 0-1 16,0 0 1-16,0 0-1 0,0 0 0 16,0 0-1-1,0 0 0-15,0 0 0 0,0 0 0 16,0 0-1-16,0 0 2 16,0 0-1-16,0 0 1 15,0 0-1-15,5 3 1 16,-1 1-2-16,-2 3-2 15,-2 0 4-15,0 7-1 16,0 0 0-16,0 2 1 16,0-1 1-16,0-1-1 15,0-5 0-15,0-2-2 16,0 0 4-16,-2-5-4 16,-2 0 4-16,-4 0-4 0,8 1 4 15,-4-1-2-15,2 5 0 16,-7-1 0-16,2 1 0 15,1 0 3-15,-2 4-3 16,-4-5-2-16,6 2 2 16,-2 0 3-16,4 4-3 15,-2-3 1-15,1 5 1 16,-2 3-2-16,-4 5 1 16,-3 3-1-16,-2 7 0 15,-5-1 3-15,2-2 3 16,4-1-4-16,5-3 0 15,1-4-2-15,7 1 2 0,2-1-2 16,-4 1 0-16,4 0 0 16,0 0 2-16,0-4-2 15,0-4 1-15,0-3-1 16,0-4 2-16,0-3-1 16,0 0-1-16,0-3 1 15,0-1-1-15,0 2 0 16,0 0 0-16,0 0 1 15,0 1-1-15,0 0 0 16,0 1 0-16,0 0 1 16,0-1-1-16,0 1 0 15,0 0 0-15,0-2 0 0,0 2 0 16,0-3 0-16,0 2 0 16,0-3 1-16,0 3 0 15,0-3-1-15,0 0 0 16,-3 0 3-16,3 1-3 15,0-1 1-15,-5 0-1 16,1 0 0-16,2 3-1 16,-15-2 1-16,-1-1 0 15,-8 2 1-15,-5 0 0 16,-10-2-1-16,-3 0 1 16,-10 0-1-16,-8 0 1 15,-10 0-1-15,-5 0-1 16,-7 0 1-16,-1 0 0 15,-6 0 1-15,3 0-1 16,-1 0 0-16,6 0 1 16,0 0-1-16,1 0 1 15,-3 0-1-15,-4 0 0 0,-3 0 0 16,-7-2 2-16,-5 0-2 16,0 1 0-16,-2-2 0 15,3 3 0-15,-1-4 0 16,5 1-2-16,7 3 2 15,1-4 0-15,11 1-1 16,1 0 1-16,11 3 0 16,8-1 1-16,10 1-1 15,3 0 0-15,11-3 0 16,-1 3 2-16,1 0-2 16,7 0 0-16,-4 0 0 15,0 0-2-15,4 0 2 0,11 0 0 16,3 0-1-16,10 0 1 15,5 0 0-15,-4 0 0 16,4 0 1-16,-2 0-2 16,-2 0 2-16,1 0-2 15,-6 0 2-15,9 0-1 16,-2 0 0-16,-2 0 0 16,4 0-1-16,0 0 1 15,0 0 0-15,0 0 1 16,0 0-1-16,0 0 3 15,0 0-1-15,0 0 0 0,0 0 2 16,0 0-1 0,0 0 1-16,0-1 2 0,0-2 2 15,0-4 5-15,0-2-5 16,0-4-7-16,0-1-1 16,0-3 0-16,0 2 0 15,0-3 1-15,0 1-1 16,0-1-1-16,0 0 1 15,0-2 1-15,0 5-1 16,0-6 0-16,0 4 0 16,0-2-1-16,0-1 1 15,0 2 0-15,10-4 0 16,-2 2 1-16,2-5-1 16,4 0-1-16,-2 0-4 0,0 0 1 15,-7 3 4 1,4 1 0-16,0 1 0 0,0 1-2 15,7-3 1-15,-5 6 0 16,3-6 1-16,-2 6-1 16,-11 1-4-16,4 6 5 15,-5 3 0-15,4 2 3 16,-4 2-6-16,0-2 8 16,0 3-5-16,0-3 0 15,0 0 0-15,0-1-2 16,0-3 2-16,0 0 2 15,0 2-2-15,0-1 0 16,0 0 1-16,0 0-1 0,0 6 1 16,0-2 0-1,0 1 0-15,0 0-1 0,0 0 1 16,0 1 0-16,0-2-1 16,0-1-1-16,0 1 1 15,0 3 1-15,0-3-1 16,0 1 2-16,0-1-1 15,0 2-1-15,0-4 0 16,0 5-4-16,0-2 5 16,0 0-1-16,0 1 0 15,0 1 0-15,0 0-1 16,0 0 1-16,0 0 0 0,0 0 0 16,0 0 0-16,0 0-2 15,0 0 2-15,0 0 0 16,0 0 0-16,0 0 2 15,0 0-2-15,0 0-2 16,0 0 2-16,3 0-5 16,3 0-1-16,7 0 3 15,12 0-1-15,12 0 4 16,16 0 2-16,4-2-2 16,7 2 2-16,-2-4-2 15,-6 4 1-15,-8-1-1 16,-21 1 0-16,-12 0 0 15,-12 0 0-15,-3 0-13 16,0 0 12-16,0 0-6 16,0 0 7-16,0 0-1 0,0 0-7 15,0 0-5 1,0 0-30-16,0 0-53 0,0 0-56 16,0 1 12-16</inkml:trace>
  <inkml:trace contextRef="#ctx0" brushRef="#br0" timeOffset="1704.078">-49 236 236 0,'0'0'95'0,"0"0"-47"0,0 0 7 16,0 0-16-16,0 0-9 15,0 0-14-15,0 0 3 16,3 0-1-16,-3 0 3 16,0 0 5-16,0 0 8 15,0 0-8-15,0 0-10 16,0 0-7-16,0 0-3 16,0 2-4-16,0-2 6 15,0 0-6-15,0 0 3 16,0 0-5-16,0 0 3 15,0 0-2-15,0 0 0 16,0 0 0-16,0 0 0 0,0 0 2 16,0 0-3-16,0 0 0 15,0 0 1-15,0 0-1 16,0 0 0-16,0 0 4 16,0 0 4-16,0 0 5 15,0 0-4-15,0 0-3 16,0 0 0-16,0 0-3 15,0 0-3-15,0 0 1 16,0 0 4-16,0 0-3 16,0 0-1-16,0 0 5 15,0 0-3-15,0 0-1 16,0 0-1-16,0 0-1 0,0 0 1 16,0 0-1-16,0 0 1 15,0 0-2-15,0 0 2 16,0 0 0-16,0 0 0 15,0 0 3-15,0 0-4 16,0 0 0-16,0 0 1 16,0 0 2-16,0 0-3 15,0 0 2-15,0 0 1 16,0 0-2-16,0 0 2 16,0 0-3-16,0 0 4 15,0 0-2-15,-9 0-2 16,-9 0 0-16,-6 0 1 15,-1 2-1-15,-9-2 1 0,-3 2-1 16,0 0 1 0,-1-2-1-16,7 5 2 15,1-5-2-15,11 0 0 0,-1 1 0 16,-3 2 0-16,5 0 0 16,0-3 0-16,-5 4 0 15,2-4 0-15,-9 1 1 16,-2 3-1-16,-9 0 0 15,5-3 1-15,-6 3-1 16,10 0 0-16,6-1 0 16,3-3 0-16,17 0 1 15,-1 3 3-15,1-3-1 16,6 1 2-16,0-1 3 16,0 0 2-16,0 0-1 0,0 0-3 15,0 0 0-15,0 0-4 16,0 0-1-16,0 0-1 15,0 0-16-15,0 0-24 16,0 0-22-16,0 0-84 16,0 0-100-16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4555F-B40D-45CA-B899-8437FC24FBD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20BA2-D141-4A4A-8F2D-60584C0A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4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FBCFBC-4B40-4981-992F-A836C339507C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3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13BB48-0FB1-4AFA-BBBF-D1E407376B0C}" type="slidenum">
              <a:rPr lang="en-US" altLang="en-US" sz="1200" smtClean="0"/>
              <a:pPr/>
              <a:t>18</a:t>
            </a:fld>
            <a:endParaRPr lang="en-US" altLang="en-US" sz="120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69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47C42F-A635-4CB0-881C-05ED2E9E2A79}" type="slidenum">
              <a:rPr lang="en-US" altLang="en-US" sz="1200" smtClean="0"/>
              <a:pPr/>
              <a:t>19</a:t>
            </a:fld>
            <a:endParaRPr lang="en-US" altLang="en-US" sz="120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Cardinalty constrint specifies the maximum number of relation ship instance in which each entity instance can participate. 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  <a:p>
            <a:r>
              <a:rPr lang="en-US" altLang="en-US" smtClean="0">
                <a:latin typeface="Times New Roman" panose="02020603050405020304" pitchFamily="18" charset="0"/>
              </a:rPr>
              <a:t>Example: advisor relationship set. i.e instructor should have minimum 2 and maximum 5 students. </a:t>
            </a:r>
          </a:p>
        </p:txBody>
      </p:sp>
    </p:spTree>
    <p:extLst>
      <p:ext uri="{BB962C8B-B14F-4D97-AF65-F5344CB8AC3E}">
        <p14:creationId xmlns:p14="http://schemas.microsoft.com/office/powerpoint/2010/main" val="373757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5729D-9D1E-4A94-85D2-1D79ED2677D7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Explain with Advisor relation ship . </a:t>
            </a:r>
          </a:p>
        </p:txBody>
      </p:sp>
    </p:spTree>
    <p:extLst>
      <p:ext uri="{BB962C8B-B14F-4D97-AF65-F5344CB8AC3E}">
        <p14:creationId xmlns:p14="http://schemas.microsoft.com/office/powerpoint/2010/main" val="132398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B2F7C3-955B-458B-99DD-B936A771399F}" type="slidenum">
              <a:rPr lang="en-US" altLang="en-US" sz="1200" smtClean="0"/>
              <a:pPr/>
              <a:t>21</a:t>
            </a:fld>
            <a:endParaRPr lang="en-US" altLang="en-US" sz="120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3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E48053-3400-4BE7-8E78-F02764108F1C}" type="slidenum">
              <a:rPr lang="en-US" altLang="en-US" sz="1200" smtClean="0"/>
              <a:pPr/>
              <a:t>22</a:t>
            </a:fld>
            <a:endParaRPr lang="en-US" altLang="en-US" sz="1200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83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04A209-A440-4F1D-BC4D-0E09D6D15A9B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7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F4D02C-50BA-4D42-9464-F5314EB9FD99}" type="slidenum">
              <a:rPr lang="en-US" altLang="en-US" sz="1200" smtClean="0"/>
              <a:pPr/>
              <a:t>24</a:t>
            </a:fld>
            <a:endParaRPr lang="en-US" altLang="en-US" sz="120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79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4CB1B2-75E4-4BF7-9AED-5892F946D576}" type="slidenum">
              <a:rPr lang="en-US" altLang="en-US" sz="1200" smtClean="0"/>
              <a:pPr/>
              <a:t>26</a:t>
            </a:fld>
            <a:endParaRPr lang="en-US" altLang="en-US" sz="1200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25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3200F3-F993-4127-97BF-C7843A3DD058}" type="slidenum">
              <a:rPr lang="en-US" altLang="en-US" sz="1200" smtClean="0"/>
              <a:pPr/>
              <a:t>27</a:t>
            </a:fld>
            <a:endParaRPr lang="en-US" altLang="en-US" sz="120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72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45C09E1-5555-4788-88AF-A6DDDDEC9C65}" type="slidenum">
              <a:rPr lang="en-US" altLang="en-US" sz="1200" smtClean="0"/>
              <a:pPr/>
              <a:t>28</a:t>
            </a:fld>
            <a:endParaRPr lang="en-US" altLang="en-US" sz="120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9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B032C91-121C-419C-9965-A762B120450E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38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D9299D-A3CD-4B7E-AE07-B05CBB2D1849}" type="slidenum">
              <a:rPr lang="en-US" altLang="en-US" sz="1200" smtClean="0"/>
              <a:pPr/>
              <a:t>29</a:t>
            </a:fld>
            <a:endParaRPr lang="en-US" altLang="en-US" sz="12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39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A0CD5AC-C2EA-48CE-8351-57C213C7C2E0}" type="slidenum">
              <a:rPr lang="en-US" altLang="en-US" sz="1200" smtClean="0"/>
              <a:pPr/>
              <a:t>30</a:t>
            </a:fld>
            <a:endParaRPr lang="en-US" altLang="en-US" sz="12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161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C7156E-2246-4886-B3DE-C8C2C2361316}" type="slidenum">
              <a:rPr lang="en-US" altLang="en-US" sz="1200" smtClean="0"/>
              <a:pPr/>
              <a:t>31</a:t>
            </a:fld>
            <a:endParaRPr lang="en-US" altLang="en-US" sz="120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4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B389EF-3B87-4C29-8557-2BDC96784CB0}" type="slidenum">
              <a:rPr lang="en-US" altLang="en-US" sz="1200" smtClean="0"/>
              <a:pPr/>
              <a:t>33</a:t>
            </a:fld>
            <a:endParaRPr lang="en-US" altLang="en-US" sz="120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Discriptive attribute </a:t>
            </a:r>
          </a:p>
        </p:txBody>
      </p:sp>
    </p:spTree>
    <p:extLst>
      <p:ext uri="{BB962C8B-B14F-4D97-AF65-F5344CB8AC3E}">
        <p14:creationId xmlns:p14="http://schemas.microsoft.com/office/powerpoint/2010/main" val="781424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8D942DB-99F7-45FE-A339-C888F1CA4E7D}" type="slidenum">
              <a:rPr lang="en-US" altLang="en-US" sz="1200" smtClean="0"/>
              <a:pPr/>
              <a:t>34</a:t>
            </a:fld>
            <a:endParaRPr lang="en-US" altLang="en-US" sz="12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Give Employee and supervisor role </a:t>
            </a:r>
          </a:p>
        </p:txBody>
      </p:sp>
    </p:spTree>
    <p:extLst>
      <p:ext uri="{BB962C8B-B14F-4D97-AF65-F5344CB8AC3E}">
        <p14:creationId xmlns:p14="http://schemas.microsoft.com/office/powerpoint/2010/main" val="95726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160455-D21B-44D5-BB4C-E712DB79D51F}" type="slidenum">
              <a:rPr lang="en-US" altLang="en-US" sz="1200" smtClean="0"/>
              <a:pPr/>
              <a:t>36</a:t>
            </a:fld>
            <a:endParaRPr lang="en-US" altLang="en-US" sz="120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70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4CD51A-FAA3-4E02-8F63-91FE729DC11A}" type="slidenum">
              <a:rPr lang="en-US" altLang="en-US" sz="1200" smtClean="0"/>
              <a:pPr/>
              <a:t>37</a:t>
            </a:fld>
            <a:endParaRPr lang="en-US" altLang="en-US" sz="120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9E2DC4-EBD2-4897-9F98-558480E56DCE}" type="slidenum">
              <a:rPr lang="en-US" altLang="en-US" sz="1200" smtClean="0"/>
              <a:pPr/>
              <a:t>38</a:t>
            </a:fld>
            <a:endParaRPr lang="en-US" altLang="en-US" sz="12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58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B78B0D-E800-4257-B74B-242EBA24E831}" type="slidenum">
              <a:rPr lang="en-US" altLang="en-US" sz="1200" smtClean="0"/>
              <a:pPr/>
              <a:t>39</a:t>
            </a:fld>
            <a:endParaRPr lang="en-US" altLang="en-US" sz="12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508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949288-0ABC-4FBC-88F7-A673B76443F9}" type="slidenum">
              <a:rPr lang="en-US" altLang="en-US" sz="1200" smtClean="0"/>
              <a:pPr/>
              <a:t>40</a:t>
            </a:fld>
            <a:endParaRPr lang="en-US" altLang="en-US" sz="12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0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C45C60-51E7-4603-9008-75F5635E2B49}" type="slidenum">
              <a:rPr lang="en-US" altLang="en-US" sz="1200" smtClean="0"/>
              <a:pPr/>
              <a:t>10</a:t>
            </a:fld>
            <a:endParaRPr lang="en-US" altLang="en-US" sz="1200" smtClean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PERSON, CAR, ACCIDENT, OWNS, PARTICIPATED,   CUSTOMER, ORDERS, ITEM, WAREHOUSE, ORDER_ITEM, SHIPMENT,   STUDENT, BOOK, COURSE,  ENROLL, TEXT_ADOPTION </a:t>
            </a:r>
          </a:p>
        </p:txBody>
      </p:sp>
    </p:spTree>
    <p:extLst>
      <p:ext uri="{BB962C8B-B14F-4D97-AF65-F5344CB8AC3E}">
        <p14:creationId xmlns:p14="http://schemas.microsoft.com/office/powerpoint/2010/main" val="109732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3138BB-EC4B-42EB-8DA1-859FE4B83ACA}" type="slidenum">
              <a:rPr lang="en-US" altLang="en-US" sz="1200" smtClean="0"/>
              <a:pPr/>
              <a:t>41</a:t>
            </a:fld>
            <a:endParaRPr lang="en-US" altLang="en-US" sz="120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76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B47DBEC-9A72-4DE5-B796-96A172278889}" type="slidenum">
              <a:rPr lang="en-US" altLang="en-US" sz="1200" smtClean="0"/>
              <a:pPr/>
              <a:t>42</a:t>
            </a:fld>
            <a:endParaRPr lang="en-US" altLang="en-US" sz="12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75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C2C062-9FD9-4174-9EDD-F5E8675A1728}" type="slidenum">
              <a:rPr lang="en-US" altLang="en-US" sz="1200" smtClean="0"/>
              <a:pPr/>
              <a:t>45</a:t>
            </a:fld>
            <a:endParaRPr lang="en-US" altLang="en-US" sz="12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09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30D263-693A-46A2-93B8-E5F9328028B4}" type="slidenum">
              <a:rPr lang="en-US" altLang="en-US" sz="1200" smtClean="0"/>
              <a:pPr/>
              <a:t>46</a:t>
            </a:fld>
            <a:endParaRPr lang="en-US" altLang="en-US" sz="12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990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Other examples for Ternary : CAR, Supplier, PART (All have ‘many’ cardinality constraints)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Student, Section and Grade report (with one as cardinality constraints)</a:t>
            </a:r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2F1E2E-EEC5-4332-AD48-5FF08ECEE185}" type="slidenum">
              <a:rPr lang="en-US" altLang="en-US" sz="1200" smtClean="0"/>
              <a:pPr/>
              <a:t>47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018089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B9E343-0E33-4A8D-BA83-170C603949BD}" type="slidenum">
              <a:rPr lang="en-US" altLang="en-US" sz="1200" smtClean="0"/>
              <a:pPr/>
              <a:t>48</a:t>
            </a:fld>
            <a:endParaRPr lang="en-US" altLang="en-US" sz="120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741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A37C990-CCD1-4AFF-8DFA-53F0EB8D23E8}" type="slidenum">
              <a:rPr lang="en-US" altLang="en-US" sz="1200" smtClean="0"/>
              <a:pPr/>
              <a:t>49</a:t>
            </a:fld>
            <a:endParaRPr lang="en-US" altLang="en-US" sz="120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224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0DDA51-9939-4E88-9554-5054E3FDC2A0}" type="slidenum">
              <a:rPr lang="en-US" altLang="en-US" sz="1200" smtClean="0"/>
              <a:pPr/>
              <a:t>51</a:t>
            </a:fld>
            <a:endParaRPr lang="en-US" altLang="en-US" sz="120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23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4345142-344C-46B3-A525-C78D28AE6A7C}" type="slidenum">
              <a:rPr lang="en-US" altLang="en-US" sz="1200" smtClean="0"/>
              <a:pPr/>
              <a:t>52</a:t>
            </a:fld>
            <a:endParaRPr lang="en-US" altLang="en-US" sz="1200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F5265-45D5-4AD6-AF1D-1327529AE766}" type="slidenum">
              <a:rPr lang="en-US" altLang="en-US" sz="1200" smtClean="0"/>
              <a:pPr/>
              <a:t>57</a:t>
            </a:fld>
            <a:endParaRPr lang="en-US" altLang="en-US" sz="1200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Explain it using theses two slides and combining with both constraints and weak entity and other concepts…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If there is no total participation then relationship is converted into new table. An in case of many to many also new table. </a:t>
            </a:r>
          </a:p>
        </p:txBody>
      </p:sp>
    </p:spTree>
    <p:extLst>
      <p:ext uri="{BB962C8B-B14F-4D97-AF65-F5344CB8AC3E}">
        <p14:creationId xmlns:p14="http://schemas.microsoft.com/office/powerpoint/2010/main" val="306902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E6A828-0A14-4CB1-92F2-D3B3216F675D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15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97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7E5E52-8D33-4908-9AC7-D91C1532CB83}" type="slidenum">
              <a:rPr lang="en-US" altLang="en-US" sz="1200" smtClean="0"/>
              <a:pPr/>
              <a:t>60</a:t>
            </a:fld>
            <a:endParaRPr lang="en-US" altLang="en-US" sz="1200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7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A7AF1B-17BB-43BE-98FA-98B7974822E0}" type="slidenum">
              <a:rPr lang="en-US" altLang="en-US" sz="1200" smtClean="0"/>
              <a:pPr/>
              <a:t>61</a:t>
            </a:fld>
            <a:endParaRPr lang="en-US" altLang="en-US" sz="1200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Explain with example, what is the problem of storing the association information in the entity table. </a:t>
            </a:r>
          </a:p>
        </p:txBody>
      </p:sp>
    </p:spTree>
    <p:extLst>
      <p:ext uri="{BB962C8B-B14F-4D97-AF65-F5344CB8AC3E}">
        <p14:creationId xmlns:p14="http://schemas.microsoft.com/office/powerpoint/2010/main" val="2567328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7927F03-863A-4450-8F6C-275F5178CBCF}" type="slidenum">
              <a:rPr lang="en-US" altLang="en-US" sz="1200" smtClean="0"/>
              <a:pPr/>
              <a:t>62</a:t>
            </a:fld>
            <a:endParaRPr lang="en-US" altLang="en-US" sz="1200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17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142F15B-7A8B-4B21-BDC7-BBBC97F4AC51}" type="slidenum">
              <a:rPr lang="en-US" altLang="en-US" sz="1200"/>
              <a:pPr algn="r"/>
              <a:t>63</a:t>
            </a:fld>
            <a:endParaRPr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28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4F9B62-F135-4CA4-A271-1A783FA24480}" type="slidenum">
              <a:rPr lang="en-US" altLang="en-US" sz="1200" smtClean="0"/>
              <a:pPr/>
              <a:t>64</a:t>
            </a:fld>
            <a:endParaRPr lang="en-US" altLang="en-US" sz="1200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191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0741CF63-D5C3-4A0C-84B0-E1648D0FC5A6}" type="slidenum">
              <a:rPr lang="en-US" altLang="en-US" sz="1200"/>
              <a:pPr algn="r"/>
              <a:t>65</a:t>
            </a:fld>
            <a:endParaRPr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76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76CB7CB-398D-468C-BC47-534516D19640}" type="slidenum">
              <a:rPr lang="en-US" altLang="en-US" sz="1200"/>
              <a:pPr algn="r"/>
              <a:t>66</a:t>
            </a:fld>
            <a:endParaRPr lang="en-US" alt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7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A181F39-1741-4EE8-A996-0A5A7874552B}" type="slidenum">
              <a:rPr lang="en-US" altLang="en-US" sz="1200"/>
              <a:pPr algn="r"/>
              <a:t>67</a:t>
            </a:fld>
            <a:endParaRPr lang="en-US" alt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6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612C20-6B37-4998-BDF4-AE0C06E1D9E1}" type="slidenum">
              <a:rPr lang="en-US" altLang="en-US" sz="1200" smtClean="0"/>
              <a:pPr/>
              <a:t>13</a:t>
            </a:fld>
            <a:endParaRPr lang="en-US" altLang="en-US" sz="1200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2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2FBC47-C501-4BC2-BE99-C01552A0095E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840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E09B5A1-8807-44EC-8FD1-0737608EE21F}" type="slidenum">
              <a:rPr lang="en-US" altLang="en-US" sz="1200" smtClean="0"/>
              <a:pPr/>
              <a:t>15</a:t>
            </a:fld>
            <a:endParaRPr lang="en-US" altLang="en-US" sz="1200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5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65D492-8596-4179-9FCC-AC40D2F9E77B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9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F69039-9082-4879-9E33-2909BFAA2EBB}" type="slidenum">
              <a:rPr lang="en-US" altLang="en-US" sz="1200" smtClean="0"/>
              <a:pPr/>
              <a:t>17</a:t>
            </a:fld>
            <a:endParaRPr lang="en-US" altLang="en-US" sz="120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9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3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4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9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1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2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0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9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6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B9FEE-D63C-49ED-A905-E9F89DA28E76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C4F1-A04E-4E37-8212-F344E6943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7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0.emf"/><Relationship Id="rId12" Type="http://schemas.openxmlformats.org/officeDocument/2006/relationships/customXml" Target="../ink/ink5.xml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emf"/><Relationship Id="rId1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9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customXml" Target="../ink/ink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customXml" Target="../ink/ink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emf"/><Relationship Id="rId4" Type="http://schemas.openxmlformats.org/officeDocument/2006/relationships/customXml" Target="../ink/ink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emf"/><Relationship Id="rId4" Type="http://schemas.openxmlformats.org/officeDocument/2006/relationships/customXml" Target="../ink/ink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emf"/><Relationship Id="rId4" Type="http://schemas.openxmlformats.org/officeDocument/2006/relationships/customXml" Target="../ink/ink3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76.em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customXml" Target="../ink/ink42.xml"/><Relationship Id="rId14" Type="http://schemas.openxmlformats.org/officeDocument/2006/relationships/image" Target="../media/image7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9.png"/><Relationship Id="rId7" Type="http://schemas.openxmlformats.org/officeDocument/2006/relationships/customXml" Target="../ink/ink47.xml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82.emf"/><Relationship Id="rId4" Type="http://schemas.openxmlformats.org/officeDocument/2006/relationships/image" Target="../media/image66.png"/><Relationship Id="rId9" Type="http://schemas.openxmlformats.org/officeDocument/2006/relationships/customXml" Target="../ink/ink4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38.png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84.emf"/><Relationship Id="rId4" Type="http://schemas.openxmlformats.org/officeDocument/2006/relationships/customXml" Target="../ink/ink50.xml"/><Relationship Id="rId9" Type="http://schemas.openxmlformats.org/officeDocument/2006/relationships/image" Target="../media/image8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customXml" Target="../ink/ink59.xml"/><Relationship Id="rId18" Type="http://schemas.openxmlformats.org/officeDocument/2006/relationships/image" Target="../media/image95.emf"/><Relationship Id="rId26" Type="http://schemas.openxmlformats.org/officeDocument/2006/relationships/image" Target="../media/image99.emf"/><Relationship Id="rId3" Type="http://schemas.openxmlformats.org/officeDocument/2006/relationships/customXml" Target="../ink/ink54.xml"/><Relationship Id="rId21" Type="http://schemas.openxmlformats.org/officeDocument/2006/relationships/customXml" Target="../ink/ink63.xml"/><Relationship Id="rId7" Type="http://schemas.openxmlformats.org/officeDocument/2006/relationships/customXml" Target="../ink/ink56.xml"/><Relationship Id="rId12" Type="http://schemas.openxmlformats.org/officeDocument/2006/relationships/image" Target="../media/image92.emf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2" Type="http://schemas.openxmlformats.org/officeDocument/2006/relationships/image" Target="../media/image68.png"/><Relationship Id="rId16" Type="http://schemas.openxmlformats.org/officeDocument/2006/relationships/image" Target="../media/image94.emf"/><Relationship Id="rId2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customXml" Target="../ink/ink58.xml"/><Relationship Id="rId24" Type="http://schemas.openxmlformats.org/officeDocument/2006/relationships/image" Target="../media/image98.emf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10" Type="http://schemas.openxmlformats.org/officeDocument/2006/relationships/image" Target="../media/image91.emf"/><Relationship Id="rId19" Type="http://schemas.openxmlformats.org/officeDocument/2006/relationships/customXml" Target="../ink/ink62.xml"/><Relationship Id="rId4" Type="http://schemas.openxmlformats.org/officeDocument/2006/relationships/image" Target="../media/image88.emf"/><Relationship Id="rId9" Type="http://schemas.openxmlformats.org/officeDocument/2006/relationships/customXml" Target="../ink/ink57.xml"/><Relationship Id="rId14" Type="http://schemas.openxmlformats.org/officeDocument/2006/relationships/image" Target="../media/image93.emf"/><Relationship Id="rId22" Type="http://schemas.openxmlformats.org/officeDocument/2006/relationships/image" Target="../media/image9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05.emf"/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12" Type="http://schemas.openxmlformats.org/officeDocument/2006/relationships/customXml" Target="../ink/ink71.xml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.xml"/><Relationship Id="rId11" Type="http://schemas.openxmlformats.org/officeDocument/2006/relationships/image" Target="../media/image104.emf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10" Type="http://schemas.openxmlformats.org/officeDocument/2006/relationships/customXml" Target="../ink/ink70.xml"/><Relationship Id="rId4" Type="http://schemas.openxmlformats.org/officeDocument/2006/relationships/customXml" Target="../ink/ink67.xml"/><Relationship Id="rId9" Type="http://schemas.openxmlformats.org/officeDocument/2006/relationships/image" Target="../media/image103.emf"/><Relationship Id="rId14" Type="http://schemas.openxmlformats.org/officeDocument/2006/relationships/customXml" Target="../ink/ink7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Database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Modeling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848600" cy="4876800"/>
          </a:xfrm>
        </p:spPr>
        <p:txBody>
          <a:bodyPr/>
          <a:lstStyle/>
          <a:p>
            <a:r>
              <a:rPr lang="en-US" altLang="en-US" smtClean="0"/>
              <a:t>A </a:t>
            </a:r>
            <a:r>
              <a:rPr lang="en-US" altLang="en-US" i="1" smtClean="0"/>
              <a:t>database</a:t>
            </a:r>
            <a:r>
              <a:rPr lang="en-US" altLang="en-US" smtClean="0"/>
              <a:t> can be modeled as:</a:t>
            </a:r>
          </a:p>
          <a:p>
            <a:pPr lvl="1"/>
            <a:r>
              <a:rPr lang="en-US" altLang="en-US" smtClean="0"/>
              <a:t>a collection of entities,</a:t>
            </a:r>
          </a:p>
          <a:p>
            <a:pPr lvl="1"/>
            <a:r>
              <a:rPr lang="en-US" altLang="en-US" smtClean="0"/>
              <a:t>relationship among entities.</a:t>
            </a:r>
          </a:p>
          <a:p>
            <a:r>
              <a:rPr lang="en-US" altLang="en-US" smtClean="0"/>
              <a:t>An </a:t>
            </a:r>
            <a:r>
              <a:rPr lang="en-US" altLang="en-US" b="1" smtClean="0">
                <a:solidFill>
                  <a:srgbClr val="FF0000"/>
                </a:solidFill>
              </a:rPr>
              <a:t>entity </a:t>
            </a:r>
            <a:r>
              <a:rPr lang="en-US" altLang="en-US" smtClean="0"/>
              <a:t>is an object that exists and is distinguishable from other objects.</a:t>
            </a:r>
          </a:p>
          <a:p>
            <a:pPr lvl="1"/>
            <a:r>
              <a:rPr lang="en-US" altLang="en-US" sz="2000"/>
              <a:t>Example:  person, company, event, plant, Course, Department</a:t>
            </a:r>
            <a:endParaRPr lang="en-US" altLang="en-US" smtClean="0"/>
          </a:p>
          <a:p>
            <a:r>
              <a:rPr lang="en-US" altLang="en-US" smtClean="0"/>
              <a:t>Entities have </a:t>
            </a:r>
            <a:r>
              <a:rPr lang="en-US" altLang="en-US" b="1" smtClean="0">
                <a:solidFill>
                  <a:srgbClr val="FF0000"/>
                </a:solidFill>
              </a:rPr>
              <a:t>attributes</a:t>
            </a:r>
          </a:p>
          <a:p>
            <a:pPr lvl="1"/>
            <a:r>
              <a:rPr lang="en-US" altLang="en-US" smtClean="0"/>
              <a:t>Example: people have </a:t>
            </a:r>
            <a:r>
              <a:rPr lang="en-US" altLang="en-US" i="1" smtClean="0"/>
              <a:t>names </a:t>
            </a:r>
            <a:r>
              <a:rPr lang="en-US" altLang="en-US" smtClean="0"/>
              <a:t>and </a:t>
            </a:r>
            <a:r>
              <a:rPr lang="en-US" altLang="en-US" i="1" smtClean="0"/>
              <a:t>addresses	</a:t>
            </a:r>
          </a:p>
          <a:p>
            <a:r>
              <a:rPr lang="en-US" altLang="en-US" smtClean="0"/>
              <a:t>An </a:t>
            </a:r>
            <a:r>
              <a:rPr lang="en-US" altLang="en-US" b="1" smtClean="0">
                <a:solidFill>
                  <a:srgbClr val="FF0000"/>
                </a:solidFill>
              </a:rPr>
              <a:t>entity set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is a </a:t>
            </a:r>
            <a:r>
              <a:rPr lang="en-US" altLang="en-US" smtClean="0">
                <a:solidFill>
                  <a:srgbClr val="FF0000"/>
                </a:solidFill>
              </a:rPr>
              <a:t>set of entities of the same type </a:t>
            </a:r>
            <a:r>
              <a:rPr lang="en-US" altLang="en-US" smtClean="0"/>
              <a:t>that share the same properties.</a:t>
            </a:r>
          </a:p>
          <a:p>
            <a:pPr lvl="1"/>
            <a:r>
              <a:rPr lang="en-US" altLang="en-US" smtClean="0"/>
              <a:t>Example: set of all persons, companies, trees, holidays</a:t>
            </a:r>
          </a:p>
        </p:txBody>
      </p:sp>
    </p:spTree>
    <p:extLst>
      <p:ext uri="{BB962C8B-B14F-4D97-AF65-F5344CB8AC3E}">
        <p14:creationId xmlns:p14="http://schemas.microsoft.com/office/powerpoint/2010/main" val="50101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9" y="735014"/>
            <a:ext cx="8529637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1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</a:t>
            </a:r>
            <a:r>
              <a:rPr lang="en-US" altLang="en-US" i="1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altLang="en-US" i="1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altLang="en-US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716214" y="1751013"/>
            <a:ext cx="7381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instructor_ID  instructor_name                                    student-ID   student_name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2111375"/>
            <a:ext cx="6354762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618091" y="3169646"/>
              <a:ext cx="397440" cy="2016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8731" y="3161366"/>
                <a:ext cx="4161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1561491" y="3089726"/>
              <a:ext cx="357480" cy="2854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2851" y="3080366"/>
                <a:ext cx="3744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1861011" y="2925206"/>
              <a:ext cx="540000" cy="3052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7051" y="2915846"/>
                <a:ext cx="5504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2028411" y="2093966"/>
              <a:ext cx="808560" cy="29541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18331" y="2085326"/>
                <a:ext cx="828360" cy="29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2152611" y="2994686"/>
              <a:ext cx="439200" cy="518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5771" y="2988566"/>
                <a:ext cx="4528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2057211" y="3276926"/>
              <a:ext cx="680760" cy="2653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8211" y="3267206"/>
                <a:ext cx="6998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1829331" y="3405446"/>
              <a:ext cx="327240" cy="3535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1060" y="3395376"/>
                <a:ext cx="345580" cy="373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1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848600" cy="487680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mtClean="0"/>
              <a:t>A </a:t>
            </a:r>
            <a:r>
              <a:rPr lang="en-US" altLang="en-US" b="1" smtClean="0">
                <a:solidFill>
                  <a:srgbClr val="FF0000"/>
                </a:solidFill>
              </a:rPr>
              <a:t>relationship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is an </a:t>
            </a:r>
            <a:r>
              <a:rPr lang="en-US" altLang="en-US" smtClean="0">
                <a:solidFill>
                  <a:srgbClr val="FF0000"/>
                </a:solidFill>
              </a:rPr>
              <a:t>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mtClean="0"/>
              <a:t>	Example:</a:t>
            </a:r>
            <a:br>
              <a:rPr lang="en-US" altLang="en-US" smtClean="0"/>
            </a:br>
            <a:r>
              <a:rPr lang="en-US" altLang="en-US" smtClean="0"/>
              <a:t>	 44553 (Austin</a:t>
            </a:r>
            <a:r>
              <a:rPr lang="en-US" altLang="en-US" u="sng" smtClean="0"/>
              <a:t>)</a:t>
            </a:r>
            <a:r>
              <a:rPr lang="en-US" altLang="en-US" smtClean="0"/>
              <a:t> 	</a:t>
            </a:r>
            <a:r>
              <a:rPr lang="en-US" altLang="en-US" i="1" u="sng" smtClean="0">
                <a:solidFill>
                  <a:srgbClr val="99CCFF"/>
                </a:solidFill>
              </a:rPr>
              <a:t>advisor</a:t>
            </a:r>
            <a:r>
              <a:rPr lang="en-US" altLang="en-US" smtClean="0"/>
              <a:t>	 22222 (</a:t>
            </a:r>
            <a:r>
              <a:rPr lang="en-US" altLang="en-US" u="sng" smtClean="0"/>
              <a:t>Einstein)</a:t>
            </a:r>
            <a:r>
              <a:rPr lang="en-US" altLang="en-US" smtClean="0"/>
              <a:t> </a:t>
            </a:r>
            <a:r>
              <a:rPr lang="en-US" altLang="en-US" u="sng" smtClean="0"/>
              <a:t/>
            </a:r>
            <a:br>
              <a:rPr lang="en-US" altLang="en-US" u="sng" smtClean="0"/>
            </a:br>
            <a:r>
              <a:rPr lang="en-US" altLang="en-US" smtClean="0"/>
              <a:t>	 </a:t>
            </a:r>
            <a:r>
              <a:rPr lang="en-US" altLang="en-US" i="1" smtClean="0"/>
              <a:t>student</a:t>
            </a:r>
            <a:r>
              <a:rPr lang="en-US" altLang="en-US" smtClean="0"/>
              <a:t> entity	relationship set	 </a:t>
            </a:r>
            <a:r>
              <a:rPr lang="en-US" altLang="en-US" i="1" smtClean="0"/>
              <a:t>instructor</a:t>
            </a:r>
            <a:r>
              <a:rPr lang="en-US" altLang="en-US" smtClean="0"/>
              <a:t> entity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endParaRPr lang="en-US" altLang="en-US" smtClean="0"/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mtClean="0"/>
              <a:t>A </a:t>
            </a:r>
            <a:r>
              <a:rPr lang="en-US" altLang="en-US" b="1" smtClean="0">
                <a:solidFill>
                  <a:srgbClr val="FF0000"/>
                </a:solidFill>
              </a:rPr>
              <a:t>relationship set</a:t>
            </a:r>
            <a:r>
              <a:rPr lang="en-US" altLang="en-US" smtClean="0"/>
              <a:t> is a mathematical relation among </a:t>
            </a:r>
            <a:r>
              <a:rPr lang="en-US" altLang="en-US" i="1" smtClean="0"/>
              <a:t>n</a:t>
            </a:r>
            <a:r>
              <a:rPr lang="en-US" altLang="en-US" smtClean="0"/>
              <a:t> </a:t>
            </a:r>
            <a:r>
              <a:rPr lang="en-US" altLang="en-US" smtClean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mtClean="0">
                <a:sym typeface="Symbol" panose="05050102010706020507" pitchFamily="18" charset="2"/>
              </a:rPr>
              <a:t>			{(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1</a:t>
            </a:r>
            <a:r>
              <a:rPr lang="en-US" altLang="en-US" smtClean="0">
                <a:sym typeface="Symbol" panose="05050102010706020507" pitchFamily="18" charset="2"/>
              </a:rPr>
              <a:t>,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2</a:t>
            </a:r>
            <a:r>
              <a:rPr lang="en-US" altLang="en-US" smtClean="0">
                <a:sym typeface="Symbol" panose="05050102010706020507" pitchFamily="18" charset="2"/>
              </a:rPr>
              <a:t>, …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i="1" baseline="-25000" smtClean="0">
                <a:sym typeface="Symbol" panose="05050102010706020507" pitchFamily="18" charset="2"/>
              </a:rPr>
              <a:t>n</a:t>
            </a:r>
            <a:r>
              <a:rPr lang="en-US" altLang="en-US" smtClean="0">
                <a:sym typeface="Symbol" panose="05050102010706020507" pitchFamily="18" charset="2"/>
              </a:rPr>
              <a:t>) |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1</a:t>
            </a:r>
            <a:r>
              <a:rPr lang="en-US" altLang="en-US" smtClean="0">
                <a:sym typeface="Symbol" panose="05050102010706020507" pitchFamily="18" charset="2"/>
              </a:rPr>
              <a:t>  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1</a:t>
            </a:r>
            <a:r>
              <a:rPr lang="en-US" altLang="en-US" smtClean="0">
                <a:sym typeface="Symbol" panose="05050102010706020507" pitchFamily="18" charset="2"/>
              </a:rPr>
              <a:t>,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2</a:t>
            </a:r>
            <a:r>
              <a:rPr lang="en-US" altLang="en-US" smtClean="0">
                <a:sym typeface="Symbol" panose="05050102010706020507" pitchFamily="18" charset="2"/>
              </a:rPr>
              <a:t>  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2</a:t>
            </a:r>
            <a:r>
              <a:rPr lang="en-US" altLang="en-US" smtClean="0">
                <a:sym typeface="Symbol" panose="05050102010706020507" pitchFamily="18" charset="2"/>
              </a:rPr>
              <a:t>, …,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i="1" baseline="-25000" smtClean="0">
                <a:sym typeface="Symbol" panose="05050102010706020507" pitchFamily="18" charset="2"/>
              </a:rPr>
              <a:t>n</a:t>
            </a:r>
            <a:r>
              <a:rPr lang="en-US" altLang="en-US" smtClean="0">
                <a:sym typeface="Symbol" panose="05050102010706020507" pitchFamily="18" charset="2"/>
              </a:rPr>
              <a:t>  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i="1" baseline="-25000" smtClean="0">
                <a:sym typeface="Symbol" panose="05050102010706020507" pitchFamily="18" charset="2"/>
              </a:rPr>
              <a:t>n</a:t>
            </a:r>
            <a:r>
              <a:rPr lang="en-US" altLang="en-US" smtClean="0">
                <a:sym typeface="Symbol" panose="05050102010706020507" pitchFamily="18" charset="2"/>
              </a:rPr>
              <a:t>}</a:t>
            </a:r>
            <a:br>
              <a:rPr lang="en-US" altLang="en-US" smtClean="0">
                <a:sym typeface="Symbol" panose="05050102010706020507" pitchFamily="18" charset="2"/>
              </a:rPr>
            </a:br>
            <a:r>
              <a:rPr lang="en-US" altLang="en-US" smtClean="0">
                <a:sym typeface="Symbol" panose="05050102010706020507" pitchFamily="18" charset="2"/>
              </a:rPr>
              <a:t/>
            </a:r>
            <a:br>
              <a:rPr lang="en-US" altLang="en-US" smtClean="0">
                <a:sym typeface="Symbol" panose="05050102010706020507" pitchFamily="18" charset="2"/>
              </a:rPr>
            </a:br>
            <a:r>
              <a:rPr lang="en-US" altLang="en-US" smtClean="0">
                <a:sym typeface="Symbol" panose="05050102010706020507" pitchFamily="18" charset="2"/>
              </a:rPr>
              <a:t>where (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1</a:t>
            </a:r>
            <a:r>
              <a:rPr lang="en-US" altLang="en-US" smtClean="0">
                <a:sym typeface="Symbol" panose="05050102010706020507" pitchFamily="18" charset="2"/>
              </a:rPr>
              <a:t>,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baseline="-25000" smtClean="0">
                <a:sym typeface="Symbol" panose="05050102010706020507" pitchFamily="18" charset="2"/>
              </a:rPr>
              <a:t>2</a:t>
            </a:r>
            <a:r>
              <a:rPr lang="en-US" altLang="en-US" smtClean="0">
                <a:sym typeface="Symbol" panose="05050102010706020507" pitchFamily="18" charset="2"/>
              </a:rPr>
              <a:t>, …, </a:t>
            </a:r>
            <a:r>
              <a:rPr lang="en-US" altLang="en-US" i="1" smtClean="0">
                <a:sym typeface="Symbol" panose="05050102010706020507" pitchFamily="18" charset="2"/>
              </a:rPr>
              <a:t>e</a:t>
            </a:r>
            <a:r>
              <a:rPr lang="en-US" altLang="en-US" i="1" baseline="-25000" smtClean="0">
                <a:sym typeface="Symbol" panose="05050102010706020507" pitchFamily="18" charset="2"/>
              </a:rPr>
              <a:t>n</a:t>
            </a:r>
            <a:r>
              <a:rPr lang="en-US" altLang="en-US" smtClean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mtClean="0"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smtClean="0">
                <a:sym typeface="Symbol" panose="05050102010706020507" pitchFamily="18" charset="2"/>
              </a:rPr>
              <a:t>		        (44553,22222)  </a:t>
            </a:r>
            <a:r>
              <a:rPr lang="en-US" altLang="en-US" i="1" smtClean="0">
                <a:sym typeface="Symbol" panose="05050102010706020507" pitchFamily="18" charset="2"/>
              </a:rPr>
              <a:t>advisor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047931" y="2196926"/>
              <a:ext cx="1188360" cy="300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3251" y="2187926"/>
                <a:ext cx="12038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716331" y="2244086"/>
              <a:ext cx="1428480" cy="2797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5531" y="2235446"/>
                <a:ext cx="14493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4651011" y="2350646"/>
              <a:ext cx="783000" cy="727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44171" y="2339486"/>
                <a:ext cx="80100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1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 </a:t>
            </a:r>
            <a:r>
              <a:rPr lang="en-US" i="1">
                <a:ea typeface="+mj-ea"/>
              </a:rPr>
              <a:t>advisor</a:t>
            </a:r>
          </a:p>
        </p:txBody>
      </p:sp>
      <p:pic>
        <p:nvPicPr>
          <p:cNvPr id="2253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1316039"/>
            <a:ext cx="8027988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544840" y="1502280"/>
              <a:ext cx="2129400" cy="4204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6200" y="1494720"/>
                <a:ext cx="2145600" cy="42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6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6"/>
            <a:ext cx="7570787" cy="1171575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A </a:t>
            </a:r>
            <a:r>
              <a:rPr lang="en-US" altLang="en-US" smtClean="0">
                <a:solidFill>
                  <a:srgbClr val="FF0000"/>
                </a:solidFill>
              </a:rPr>
              <a:t>descriptive </a:t>
            </a:r>
            <a:r>
              <a:rPr lang="en-US" altLang="en-US" b="1" smtClean="0">
                <a:solidFill>
                  <a:srgbClr val="FF0000"/>
                </a:solidFill>
              </a:rPr>
              <a:t>attribute</a:t>
            </a:r>
            <a:r>
              <a:rPr lang="en-US" altLang="en-US" smtClean="0"/>
              <a:t> can also be </a:t>
            </a:r>
            <a:r>
              <a:rPr lang="en-US" altLang="en-US" smtClean="0">
                <a:solidFill>
                  <a:srgbClr val="FF0000"/>
                </a:solidFill>
              </a:rPr>
              <a:t>property of a relationship set</a:t>
            </a:r>
            <a:r>
              <a:rPr lang="en-US" altLang="en-US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For instance, the </a:t>
            </a:r>
            <a:r>
              <a:rPr lang="en-US" altLang="en-US" i="1" smtClean="0"/>
              <a:t>advisor </a:t>
            </a:r>
            <a:r>
              <a:rPr lang="en-US" altLang="en-US" smtClean="0"/>
              <a:t>relationship set between entity sets </a:t>
            </a:r>
            <a:r>
              <a:rPr lang="en-US" altLang="en-US" i="1" smtClean="0"/>
              <a:t>instructor </a:t>
            </a:r>
            <a:r>
              <a:rPr lang="en-US" altLang="en-US" smtClean="0"/>
              <a:t>and </a:t>
            </a:r>
            <a:r>
              <a:rPr lang="en-US" altLang="en-US" i="1" smtClean="0"/>
              <a:t>student </a:t>
            </a:r>
            <a:r>
              <a:rPr lang="en-US" altLang="en-US" smtClean="0"/>
              <a:t>may have the </a:t>
            </a:r>
            <a:r>
              <a:rPr lang="en-US" altLang="en-US" smtClean="0">
                <a:solidFill>
                  <a:srgbClr val="FF0000"/>
                </a:solidFill>
              </a:rPr>
              <a:t>attribute </a:t>
            </a:r>
            <a:r>
              <a:rPr lang="en-US" altLang="en-US" i="1" smtClean="0">
                <a:solidFill>
                  <a:srgbClr val="FF0000"/>
                </a:solidFill>
              </a:rPr>
              <a:t>date</a:t>
            </a:r>
            <a:r>
              <a:rPr lang="en-US" altLang="en-US" i="1" smtClean="0"/>
              <a:t> </a:t>
            </a:r>
            <a:r>
              <a:rPr lang="en-US" altLang="en-US" smtClean="0"/>
              <a:t>which tracks when the student started being associated with the advisor</a:t>
            </a:r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2520950"/>
            <a:ext cx="7751762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544840" y="5837400"/>
              <a:ext cx="2179800" cy="55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6560" y="5829480"/>
                <a:ext cx="2195280" cy="5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59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Degree of a Relationship Set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9" y="1093788"/>
            <a:ext cx="7221537" cy="41957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smtClean="0">
                <a:solidFill>
                  <a:srgbClr val="FF0000"/>
                </a:solidFill>
              </a:rPr>
              <a:t>binary relationship</a:t>
            </a:r>
          </a:p>
          <a:p>
            <a:pPr lvl="1"/>
            <a:r>
              <a:rPr lang="en-US" altLang="en-US" smtClean="0"/>
              <a:t>involve </a:t>
            </a:r>
            <a:r>
              <a:rPr lang="en-US" altLang="en-US" smtClean="0">
                <a:solidFill>
                  <a:srgbClr val="FF0000"/>
                </a:solidFill>
              </a:rPr>
              <a:t>two entity sets </a:t>
            </a:r>
            <a:r>
              <a:rPr lang="en-US" altLang="en-US" smtClean="0"/>
              <a:t>(or degree two). </a:t>
            </a:r>
          </a:p>
          <a:p>
            <a:pPr lvl="1"/>
            <a:r>
              <a:rPr lang="en-US" altLang="en-US" smtClean="0"/>
              <a:t>most relationship sets in a database system are binary.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Relationships between more than two entity sets are rare.  </a:t>
            </a:r>
            <a:r>
              <a:rPr lang="en-US" altLang="en-US" smtClean="0">
                <a:solidFill>
                  <a:srgbClr val="FF0000"/>
                </a:solidFill>
              </a:rPr>
              <a:t>Most relationships are binary</a:t>
            </a:r>
            <a:r>
              <a:rPr lang="en-US" altLang="en-US" smtClean="0"/>
              <a:t>. (More on this later.)</a:t>
            </a:r>
          </a:p>
          <a:p>
            <a:endParaRPr lang="en-US" altLang="en-US" smtClean="0"/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altLang="en-US" smtClean="0"/>
              <a:t>Example: </a:t>
            </a:r>
            <a:r>
              <a:rPr lang="en-US" altLang="en-US" i="1" smtClean="0"/>
              <a:t>students</a:t>
            </a:r>
            <a:r>
              <a:rPr lang="en-US" altLang="en-US" smtClean="0"/>
              <a:t> work on research </a:t>
            </a:r>
            <a:r>
              <a:rPr lang="en-US" altLang="en-US" i="1" smtClean="0"/>
              <a:t>projects</a:t>
            </a:r>
            <a:r>
              <a:rPr lang="en-US" altLang="en-US" smtClean="0"/>
              <a:t> under the guidance of an </a:t>
            </a:r>
            <a:r>
              <a:rPr lang="en-US" altLang="en-US" i="1" smtClean="0"/>
              <a:t>instructor</a:t>
            </a:r>
            <a:r>
              <a:rPr lang="en-US" altLang="en-US" smtClean="0"/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altLang="en-US" smtClean="0"/>
              <a:t>relationship </a:t>
            </a:r>
            <a:r>
              <a:rPr lang="en-US" altLang="en-US" i="1" smtClean="0">
                <a:solidFill>
                  <a:srgbClr val="FF0000"/>
                </a:solidFill>
              </a:rPr>
              <a:t>proj_guide</a:t>
            </a:r>
            <a:r>
              <a:rPr lang="en-US" altLang="en-US" smtClean="0">
                <a:solidFill>
                  <a:srgbClr val="FF0000"/>
                </a:solidFill>
              </a:rPr>
              <a:t> is a ternary relationship </a:t>
            </a:r>
            <a:r>
              <a:rPr lang="en-US" altLang="en-US" smtClean="0"/>
              <a:t>between </a:t>
            </a:r>
            <a:r>
              <a:rPr lang="en-US" altLang="en-US" i="1" smtClean="0">
                <a:solidFill>
                  <a:srgbClr val="0066CC"/>
                </a:solidFill>
              </a:rPr>
              <a:t>instructor, student, </a:t>
            </a:r>
            <a:r>
              <a:rPr lang="en-US" altLang="en-US" smtClean="0">
                <a:solidFill>
                  <a:srgbClr val="0066CC"/>
                </a:solidFill>
              </a:rPr>
              <a:t>and </a:t>
            </a:r>
            <a:r>
              <a:rPr lang="en-US" altLang="en-US" i="1" smtClean="0">
                <a:solidFill>
                  <a:srgbClr val="0066CC"/>
                </a:solidFill>
              </a:rPr>
              <a:t>project</a:t>
            </a:r>
            <a:endParaRPr kumimoji="0" lang="en-US" altLang="en-US" smtClean="0">
              <a:solidFill>
                <a:srgbClr val="0066CC"/>
              </a:solidFill>
            </a:endParaRPr>
          </a:p>
          <a:p>
            <a:pPr lvl="1"/>
            <a:endParaRPr lang="en-US" altLang="en-US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100400" y="1180800"/>
              <a:ext cx="3288240" cy="2849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2480" y="1173240"/>
                <a:ext cx="3304080" cy="28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8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Attributes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966075" cy="5391150"/>
          </a:xfrm>
        </p:spPr>
        <p:txBody>
          <a:bodyPr>
            <a:normAutofit lnSpcReduction="10000"/>
          </a:bodyPr>
          <a:lstStyle/>
          <a:p>
            <a:r>
              <a:rPr lang="en-US" altLang="en-US" smtClean="0"/>
              <a:t>An </a:t>
            </a:r>
            <a:r>
              <a:rPr lang="en-US" altLang="en-US" smtClean="0">
                <a:solidFill>
                  <a:srgbClr val="FF0000"/>
                </a:solidFill>
              </a:rPr>
              <a:t>entity is represented by a set of attributes</a:t>
            </a:r>
            <a:r>
              <a:rPr lang="en-US" altLang="en-US" smtClean="0"/>
              <a:t>, that is descriptive properties possessed by all members of an entity set.</a:t>
            </a:r>
          </a:p>
          <a:p>
            <a:pPr lvl="1"/>
            <a:r>
              <a:rPr lang="en-US" altLang="en-US" smtClean="0"/>
              <a:t>Example: </a:t>
            </a:r>
          </a:p>
          <a:p>
            <a:pPr lvl="1">
              <a:buFont typeface="Monotype Sorts"/>
              <a:buNone/>
            </a:pPr>
            <a:r>
              <a:rPr lang="en-US" altLang="en-US" smtClean="0"/>
              <a:t>     	</a:t>
            </a:r>
            <a:r>
              <a:rPr lang="en-US" altLang="en-US" i="1" smtClean="0"/>
              <a:t>instructor = </a:t>
            </a:r>
            <a:r>
              <a:rPr lang="en-US" altLang="en-US" smtClean="0"/>
              <a:t>(</a:t>
            </a:r>
            <a:r>
              <a:rPr lang="en-US" altLang="en-US" i="1" smtClean="0"/>
              <a:t>ID, name, street, city, salary </a:t>
            </a:r>
            <a:r>
              <a:rPr lang="en-US" altLang="en-US" smtClean="0"/>
              <a:t>)</a:t>
            </a:r>
            <a:r>
              <a:rPr lang="en-US" altLang="en-US" i="1" smtClean="0"/>
              <a:t/>
            </a:r>
            <a:br>
              <a:rPr lang="en-US" altLang="en-US" i="1" smtClean="0"/>
            </a:br>
            <a:r>
              <a:rPr lang="en-US" altLang="en-US" i="1" smtClean="0"/>
              <a:t>	course= </a:t>
            </a:r>
            <a:r>
              <a:rPr lang="en-US" altLang="en-US" smtClean="0"/>
              <a:t>(</a:t>
            </a:r>
            <a:r>
              <a:rPr lang="en-US" altLang="en-US" i="1" smtClean="0"/>
              <a:t>course_id, title, credits</a:t>
            </a:r>
            <a:r>
              <a:rPr lang="en-US" altLang="en-US" smtClean="0"/>
              <a:t>)</a:t>
            </a:r>
            <a:endParaRPr lang="en-US" altLang="en-US" i="1" smtClean="0">
              <a:solidFill>
                <a:schemeClr val="tx2"/>
              </a:solidFill>
            </a:endParaRPr>
          </a:p>
          <a:p>
            <a:r>
              <a:rPr lang="en-US" altLang="en-US" b="1" smtClean="0">
                <a:solidFill>
                  <a:srgbClr val="000099"/>
                </a:solidFill>
              </a:rPr>
              <a:t>Domain</a:t>
            </a:r>
            <a:r>
              <a:rPr lang="en-US" altLang="en-US" smtClean="0"/>
              <a:t> – the set of permitted values for each attribute </a:t>
            </a:r>
          </a:p>
          <a:p>
            <a:r>
              <a:rPr lang="en-US" altLang="en-US" smtClean="0">
                <a:solidFill>
                  <a:srgbClr val="FF0000"/>
                </a:solidFill>
              </a:rPr>
              <a:t>Attribute types:</a:t>
            </a:r>
          </a:p>
          <a:p>
            <a:pPr lvl="1"/>
            <a:r>
              <a:rPr lang="en-US" altLang="en-US" b="1" smtClean="0">
                <a:solidFill>
                  <a:srgbClr val="000099"/>
                </a:solidFill>
              </a:rPr>
              <a:t>Simple</a:t>
            </a:r>
            <a:r>
              <a:rPr lang="en-US" altLang="en-US" smtClean="0"/>
              <a:t> and </a:t>
            </a:r>
            <a:r>
              <a:rPr lang="en-US" altLang="en-US" b="1" smtClean="0">
                <a:solidFill>
                  <a:srgbClr val="000099"/>
                </a:solidFill>
              </a:rPr>
              <a:t>composite</a:t>
            </a:r>
            <a:r>
              <a:rPr lang="en-US" altLang="en-US" smtClean="0"/>
              <a:t> attributes.</a:t>
            </a:r>
          </a:p>
          <a:p>
            <a:pPr lvl="1"/>
            <a:r>
              <a:rPr lang="en-US" altLang="en-US" b="1" smtClean="0">
                <a:solidFill>
                  <a:srgbClr val="000099"/>
                </a:solidFill>
              </a:rPr>
              <a:t>Single-valued</a:t>
            </a:r>
            <a:r>
              <a:rPr lang="en-US" altLang="en-US" smtClean="0"/>
              <a:t> and </a:t>
            </a:r>
            <a:r>
              <a:rPr lang="en-US" altLang="en-US" b="1" smtClean="0">
                <a:solidFill>
                  <a:srgbClr val="000099"/>
                </a:solidFill>
              </a:rPr>
              <a:t>multivalued</a:t>
            </a:r>
            <a:r>
              <a:rPr lang="en-US" altLang="en-US" smtClean="0"/>
              <a:t> attributes</a:t>
            </a:r>
          </a:p>
          <a:p>
            <a:pPr lvl="2"/>
            <a:r>
              <a:rPr lang="en-US" altLang="en-US" smtClean="0"/>
              <a:t>Example: multivalued attribute: </a:t>
            </a:r>
            <a:r>
              <a:rPr lang="en-US" altLang="en-US" i="1" smtClean="0"/>
              <a:t>phone_numbers</a:t>
            </a:r>
          </a:p>
          <a:p>
            <a:pPr lvl="1"/>
            <a:r>
              <a:rPr lang="en-US" altLang="en-US" b="1" smtClean="0">
                <a:solidFill>
                  <a:srgbClr val="000099"/>
                </a:solidFill>
              </a:rPr>
              <a:t>Derived</a:t>
            </a:r>
            <a:r>
              <a:rPr lang="en-US" altLang="en-US" smtClean="0"/>
              <a:t> attributes</a:t>
            </a:r>
          </a:p>
          <a:p>
            <a:pPr lvl="2"/>
            <a:r>
              <a:rPr lang="en-US" altLang="en-US" smtClean="0"/>
              <a:t>Can be computed from other attributes</a:t>
            </a:r>
          </a:p>
          <a:p>
            <a:pPr lvl="2"/>
            <a:r>
              <a:rPr lang="en-US" altLang="en-US" smtClean="0"/>
              <a:t>Example:  age, given date_of_birth</a:t>
            </a:r>
          </a:p>
        </p:txBody>
      </p:sp>
    </p:spTree>
    <p:extLst>
      <p:ext uri="{BB962C8B-B14F-4D97-AF65-F5344CB8AC3E}">
        <p14:creationId xmlns:p14="http://schemas.microsoft.com/office/powerpoint/2010/main" val="23346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6476" y="104775"/>
            <a:ext cx="8391525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Composite Attributes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4" y="1330326"/>
            <a:ext cx="809307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428040" y="363600"/>
              <a:ext cx="2757240" cy="366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0120" y="354960"/>
                <a:ext cx="277344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0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Cardinality Constraints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6650"/>
            <a:ext cx="7505700" cy="4114800"/>
          </a:xfrm>
        </p:spPr>
        <p:txBody>
          <a:bodyPr>
            <a:normAutofit lnSpcReduction="10000"/>
          </a:bodyPr>
          <a:lstStyle/>
          <a:p>
            <a:r>
              <a:rPr lang="en-US" altLang="en-US" smtClean="0"/>
              <a:t>Express the number of entities to which another entity can be associated via </a:t>
            </a:r>
            <a:r>
              <a:rPr lang="en-US" altLang="en-US" smtClean="0">
                <a:solidFill>
                  <a:srgbClr val="FF0000"/>
                </a:solidFill>
              </a:rPr>
              <a:t>a relationship set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Most useful in describing binary relationship sets.</a:t>
            </a:r>
          </a:p>
          <a:p>
            <a:r>
              <a:rPr lang="en-US" altLang="en-US" smtClean="0"/>
              <a:t>For a binary relationship set the </a:t>
            </a:r>
            <a:r>
              <a:rPr lang="en-US" altLang="en-US" smtClean="0">
                <a:solidFill>
                  <a:srgbClr val="FF0000"/>
                </a:solidFill>
              </a:rPr>
              <a:t>mapping cardinality </a:t>
            </a:r>
            <a:r>
              <a:rPr lang="en-US" altLang="en-US" smtClean="0"/>
              <a:t>must be one of the following types:</a:t>
            </a:r>
          </a:p>
          <a:p>
            <a:pPr lvl="1"/>
            <a:r>
              <a:rPr lang="en-US" altLang="en-US" smtClean="0"/>
              <a:t>One to one</a:t>
            </a:r>
          </a:p>
          <a:p>
            <a:pPr lvl="1"/>
            <a:r>
              <a:rPr lang="en-US" altLang="en-US" smtClean="0"/>
              <a:t>One to many</a:t>
            </a:r>
          </a:p>
          <a:p>
            <a:pPr lvl="1"/>
            <a:r>
              <a:rPr lang="en-US" altLang="en-US" smtClean="0"/>
              <a:t>Many to one</a:t>
            </a:r>
          </a:p>
          <a:p>
            <a:pPr lvl="1"/>
            <a:r>
              <a:rPr lang="en-US" altLang="en-US" smtClean="0"/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84975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</p:spTree>
    <p:extLst>
      <p:ext uri="{BB962C8B-B14F-4D97-AF65-F5344CB8AC3E}">
        <p14:creationId xmlns:p14="http://schemas.microsoft.com/office/powerpoint/2010/main" val="1390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419475" y="4883151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One to one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7450637" y="4868863"/>
            <a:ext cx="15055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One to many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549526" y="5426076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Note: Some elements in </a:t>
            </a:r>
            <a:r>
              <a:rPr lang="en-US" altLang="en-US" sz="2000" i="1"/>
              <a:t>A</a:t>
            </a:r>
            <a:r>
              <a:rPr lang="en-US" altLang="en-US" sz="2000"/>
              <a:t> and </a:t>
            </a:r>
            <a:r>
              <a:rPr lang="en-US" altLang="en-US" sz="2000" i="1"/>
              <a:t>B</a:t>
            </a:r>
            <a:r>
              <a:rPr lang="en-US" altLang="en-US" sz="2000"/>
              <a:t> may not be mapped to any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elements in the other set</a:t>
            </a:r>
          </a:p>
        </p:txBody>
      </p:sp>
      <p:pic>
        <p:nvPicPr>
          <p:cNvPr id="34822" name="Picture 7" descr="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220788"/>
            <a:ext cx="6705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47000" y="3607560"/>
              <a:ext cx="1533600" cy="76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9800" y="3599640"/>
                <a:ext cx="1546920" cy="7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0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 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516314" y="4849814"/>
            <a:ext cx="1436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Many to one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7425410" y="4864100"/>
            <a:ext cx="1633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Many to many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2701926" y="5430839"/>
            <a:ext cx="70072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Note: Some elements in A and B may not be mapped to any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elements in the other set</a:t>
            </a:r>
          </a:p>
        </p:txBody>
      </p:sp>
      <p:pic>
        <p:nvPicPr>
          <p:cNvPr id="36870" name="Picture 7" descr="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452563"/>
            <a:ext cx="632460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2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334250" cy="496570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en-US" b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Key of an Entity Set</a:t>
            </a:r>
          </a:p>
          <a:p>
            <a:pPr>
              <a:buFont typeface="Monotype Sorts" charset="2"/>
              <a:buChar char="n"/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Char char="n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A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super key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of an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entity set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 set of one or more attributes whose values uniquely determine each entity.</a:t>
            </a:r>
          </a:p>
          <a:p>
            <a:pPr>
              <a:buFont typeface="Monotype Sorts" charset="2"/>
              <a:buChar char="n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A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candidate key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of an entity set is a minimal super key</a:t>
            </a:r>
          </a:p>
          <a:p>
            <a:pPr lvl="1">
              <a:buFont typeface="Monotype Sorts" charset="2"/>
              <a:buChar char="l"/>
              <a:defRPr/>
            </a:pPr>
            <a:r>
              <a:rPr lang="en-US" altLang="en-US" i="1" dirty="0" smtClean="0">
                <a:ea typeface="ＭＳ Ｐゴシック" panose="020B0600070205080204" pitchFamily="34" charset="-128"/>
              </a:rPr>
              <a:t>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candidate key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buFont typeface="Monotype Sorts" charset="2"/>
              <a:buChar char="l"/>
              <a:defRPr/>
            </a:pP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candidate key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course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Char char="n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Although several candidate keys may exist, one of the candidate keys is selected to be the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primary key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26313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 for Relationship Sets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41045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FF0000"/>
                </a:solidFill>
              </a:rPr>
              <a:t>combination of primary keys of the participating entity sets forms a super key of a relationship set.</a:t>
            </a:r>
          </a:p>
          <a:p>
            <a:pPr lvl="1"/>
            <a:r>
              <a:rPr lang="en-US" altLang="en-US" smtClean="0"/>
              <a:t>(</a:t>
            </a:r>
            <a:r>
              <a:rPr lang="en-US" altLang="en-US" i="1" smtClean="0"/>
              <a:t>s_id, i_id</a:t>
            </a:r>
            <a:r>
              <a:rPr lang="en-US" altLang="en-US" smtClean="0"/>
              <a:t>) is the super key of </a:t>
            </a:r>
            <a:r>
              <a:rPr lang="en-US" altLang="en-US" i="1" smtClean="0"/>
              <a:t>advisor</a:t>
            </a:r>
          </a:p>
          <a:p>
            <a:pPr lvl="1"/>
            <a:endParaRPr lang="en-US" altLang="en-US" i="1" smtClean="0"/>
          </a:p>
          <a:p>
            <a:pPr lvl="1"/>
            <a:r>
              <a:rPr lang="en-US" altLang="en-US" i="1" smtClean="0"/>
              <a:t>NOTE:  this means </a:t>
            </a:r>
            <a:r>
              <a:rPr lang="en-US" altLang="en-US" smtClean="0"/>
              <a:t>a pair of entity sets can have at most one relationship in a particular relationship set.  </a:t>
            </a:r>
          </a:p>
          <a:p>
            <a:pPr lvl="2"/>
            <a:r>
              <a:rPr lang="en-US" altLang="en-US" smtClean="0"/>
              <a:t>Example: if we wish to track multiple meeting dates between a student and her advisor, we cannot assume a relationship for each meeting.  We can use a multivalued attribute though</a:t>
            </a:r>
          </a:p>
          <a:p>
            <a:pPr lvl="2"/>
            <a:endParaRPr lang="en-US" altLang="en-US" smtClean="0"/>
          </a:p>
          <a:p>
            <a:r>
              <a:rPr lang="en-US" altLang="en-US" smtClean="0"/>
              <a:t>Must consider the </a:t>
            </a:r>
            <a:r>
              <a:rPr lang="en-US" altLang="en-US" smtClean="0">
                <a:solidFill>
                  <a:srgbClr val="FF0000"/>
                </a:solidFill>
              </a:rPr>
              <a:t>mapping cardinality of the relationship</a:t>
            </a:r>
            <a:r>
              <a:rPr lang="en-US" altLang="en-US" smtClean="0"/>
              <a:t> set when deciding what are the </a:t>
            </a:r>
            <a:r>
              <a:rPr lang="en-US" altLang="en-US" smtClean="0">
                <a:solidFill>
                  <a:srgbClr val="FF0000"/>
                </a:solidFill>
              </a:rPr>
              <a:t>candidate keys </a:t>
            </a:r>
          </a:p>
        </p:txBody>
      </p:sp>
    </p:spTree>
    <p:extLst>
      <p:ext uri="{BB962C8B-B14F-4D97-AF65-F5344CB8AC3E}">
        <p14:creationId xmlns:p14="http://schemas.microsoft.com/office/powerpoint/2010/main" val="3661987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Redundant Attributes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mtClean="0"/>
              <a:t>Suppose we have entity sets</a:t>
            </a:r>
          </a:p>
          <a:p>
            <a:pPr lvl="1"/>
            <a:r>
              <a:rPr lang="en-US" altLang="en-US" i="1" smtClean="0"/>
              <a:t>instructor</a:t>
            </a:r>
            <a:r>
              <a:rPr lang="en-US" altLang="en-US" smtClean="0"/>
              <a:t>, with attributes including </a:t>
            </a:r>
            <a:r>
              <a:rPr lang="en-US" altLang="en-US" i="1" smtClean="0"/>
              <a:t>dept_name</a:t>
            </a:r>
          </a:p>
          <a:p>
            <a:pPr lvl="1"/>
            <a:r>
              <a:rPr lang="en-US" altLang="en-US" i="1" smtClean="0"/>
              <a:t>Department </a:t>
            </a:r>
          </a:p>
          <a:p>
            <a:pPr lvl="1">
              <a:buFont typeface="Monotype Sorts"/>
              <a:buNone/>
            </a:pPr>
            <a:r>
              <a:rPr lang="en-US" altLang="en-US" smtClean="0"/>
              <a:t>and a relationship</a:t>
            </a:r>
          </a:p>
          <a:p>
            <a:pPr lvl="1"/>
            <a:r>
              <a:rPr lang="en-US" altLang="en-US" i="1" smtClean="0"/>
              <a:t>inst_dept</a:t>
            </a:r>
            <a:r>
              <a:rPr lang="en-US" altLang="en-US" smtClean="0"/>
              <a:t> relating </a:t>
            </a:r>
            <a:r>
              <a:rPr lang="en-US" altLang="en-US" i="1" smtClean="0"/>
              <a:t>instructor</a:t>
            </a:r>
            <a:r>
              <a:rPr lang="en-US" altLang="en-US" smtClean="0"/>
              <a:t> and </a:t>
            </a:r>
            <a:r>
              <a:rPr lang="en-US" altLang="en-US" i="1" smtClean="0"/>
              <a:t>department</a:t>
            </a:r>
          </a:p>
          <a:p>
            <a:pPr lvl="1"/>
            <a:endParaRPr lang="en-US" altLang="en-US" i="1" smtClean="0"/>
          </a:p>
          <a:p>
            <a:r>
              <a:rPr lang="en-US" altLang="en-US" smtClean="0"/>
              <a:t>Attribute </a:t>
            </a:r>
            <a:r>
              <a:rPr lang="en-US" altLang="en-US" i="1" smtClean="0"/>
              <a:t>dept_name</a:t>
            </a:r>
            <a:r>
              <a:rPr lang="en-US" altLang="en-US" smtClean="0"/>
              <a:t> in entity </a:t>
            </a:r>
            <a:r>
              <a:rPr lang="en-US" altLang="en-US" i="1" smtClean="0"/>
              <a:t>instructor</a:t>
            </a:r>
            <a:r>
              <a:rPr lang="en-US" altLang="en-US" smtClean="0"/>
              <a:t> is redundant since there is an explicit relationship </a:t>
            </a:r>
            <a:r>
              <a:rPr lang="en-US" altLang="en-US" i="1" smtClean="0"/>
              <a:t>inst_dept</a:t>
            </a:r>
            <a:r>
              <a:rPr lang="en-US" altLang="en-US" smtClean="0"/>
              <a:t> which relates instructors to departments</a:t>
            </a:r>
          </a:p>
          <a:p>
            <a:pPr lvl="1"/>
            <a:r>
              <a:rPr lang="en-US" altLang="en-US" smtClean="0"/>
              <a:t>The attribute replicates information present in the relationship, and should be removed from </a:t>
            </a:r>
            <a:r>
              <a:rPr lang="en-US" altLang="en-US" i="1" smtClean="0"/>
              <a:t>instructor</a:t>
            </a:r>
            <a:endParaRPr lang="en-US" altLang="en-US" smtClean="0"/>
          </a:p>
          <a:p>
            <a:pPr lvl="1"/>
            <a:r>
              <a:rPr lang="en-US" altLang="en-US" smtClean="0"/>
              <a:t>BUT: when converting back to tables, in some cases the attribute gets reintroduced, as we will see.</a:t>
            </a:r>
          </a:p>
        </p:txBody>
      </p:sp>
    </p:spTree>
    <p:extLst>
      <p:ext uri="{BB962C8B-B14F-4D97-AF65-F5344CB8AC3E}">
        <p14:creationId xmlns:p14="http://schemas.microsoft.com/office/powerpoint/2010/main" val="20647526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4400" b="1"/>
              <a:t>ER DIAGRAM</a:t>
            </a:r>
          </a:p>
          <a:p>
            <a:pPr marL="0" indent="0" algn="ctr">
              <a:buNone/>
            </a:pPr>
            <a:r>
              <a:rPr lang="en-US" altLang="en-US" sz="4400" b="1">
                <a:solidFill>
                  <a:srgbClr val="FF0000"/>
                </a:solidFill>
              </a:rPr>
              <a:t>CHEN’S NOTATION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844560" y="2800080"/>
              <a:ext cx="6129720" cy="874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7000" y="2795040"/>
                <a:ext cx="6143040" cy="8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4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1" y="155575"/>
            <a:ext cx="8867775" cy="477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Symbols Used in E-R Notation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2036763" y="1254126"/>
            <a:ext cx="8012112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303880" y="2413440"/>
              <a:ext cx="541080" cy="82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5600" y="2405160"/>
                <a:ext cx="557280" cy="8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8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720975" y="979488"/>
            <a:ext cx="74358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745840" y="1069920"/>
              <a:ext cx="6501240" cy="1991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8280" y="1064520"/>
                <a:ext cx="6515640" cy="20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3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50179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2338389" y="1093789"/>
            <a:ext cx="7661275" cy="606425"/>
          </a:xfrm>
        </p:spPr>
        <p:txBody>
          <a:bodyPr/>
          <a:lstStyle/>
          <a:p>
            <a:r>
              <a:rPr lang="en-US" altLang="en-US" sz="2000"/>
              <a:t> </a:t>
            </a:r>
            <a:r>
              <a:rPr kumimoji="0" lang="en-US" altLang="en-US" smtClean="0"/>
              <a:t>Chen, IDE1FX, …</a:t>
            </a:r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4" b="76595"/>
          <a:stretch>
            <a:fillRect/>
          </a:stretch>
        </p:blipFill>
        <p:spPr bwMode="auto">
          <a:xfrm>
            <a:off x="2589213" y="1760539"/>
            <a:ext cx="6831012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2038350" y="4040189"/>
            <a:ext cx="847883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061280" y="4528440"/>
              <a:ext cx="273600" cy="194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5880" y="4521240"/>
                <a:ext cx="28296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92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3017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764" y="1266825"/>
            <a:ext cx="8232775" cy="622300"/>
          </a:xfrm>
        </p:spPr>
        <p:txBody>
          <a:bodyPr>
            <a:normAutofit fontScale="85000" lnSpcReduction="20000"/>
          </a:bodyPr>
          <a:lstStyle/>
          <a:p>
            <a:pPr>
              <a:buFont typeface="Monotype Sorts"/>
              <a:buNone/>
            </a:pPr>
            <a:r>
              <a:rPr lang="en-US" altLang="en-US" b="1" smtClean="0"/>
              <a:t>                                             Chen                      IDE1FX (</a:t>
            </a:r>
            <a:r>
              <a:rPr lang="en-US" altLang="en-US" b="1" smtClean="0">
                <a:solidFill>
                  <a:srgbClr val="FF0000"/>
                </a:solidFill>
              </a:rPr>
              <a:t>Crows feet notation</a:t>
            </a:r>
            <a:r>
              <a:rPr lang="en-US" altLang="en-US" b="1" smtClean="0"/>
              <a:t>)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2747963" y="1784351"/>
            <a:ext cx="7554912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207760" y="1747080"/>
              <a:ext cx="825480" cy="10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1280" y="1739160"/>
                <a:ext cx="84024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81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8572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Chapter 7:  Entity-Relationship Model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848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mtClean="0"/>
              <a:t>Design Process</a:t>
            </a:r>
          </a:p>
          <a:p>
            <a:r>
              <a:rPr lang="en-US" altLang="en-US" smtClean="0"/>
              <a:t>Modeling</a:t>
            </a:r>
          </a:p>
          <a:p>
            <a:r>
              <a:rPr lang="en-US" altLang="en-US" smtClean="0"/>
              <a:t>Mapping Constraints</a:t>
            </a:r>
          </a:p>
          <a:p>
            <a:r>
              <a:rPr lang="en-US" altLang="en-US" smtClean="0"/>
              <a:t>E-R Diagram </a:t>
            </a:r>
          </a:p>
          <a:p>
            <a:r>
              <a:rPr lang="en-US" altLang="en-US" smtClean="0"/>
              <a:t>Design Issues </a:t>
            </a:r>
          </a:p>
          <a:p>
            <a:r>
              <a:rPr lang="en-US" altLang="en-US" smtClean="0"/>
              <a:t>Weak Entity Sets </a:t>
            </a:r>
          </a:p>
          <a:p>
            <a:r>
              <a:rPr lang="en-US" altLang="en-US" smtClean="0"/>
              <a:t>Extended E-R Features</a:t>
            </a:r>
          </a:p>
          <a:p>
            <a:r>
              <a:rPr lang="en-US" altLang="en-US" smtClean="0"/>
              <a:t>Design of the Bank Database</a:t>
            </a:r>
          </a:p>
          <a:p>
            <a:r>
              <a:rPr lang="en-US" altLang="en-US" smtClean="0"/>
              <a:t>Reduction to Relation Schemas</a:t>
            </a:r>
          </a:p>
          <a:p>
            <a:r>
              <a:rPr lang="en-US" altLang="en-US" smtClean="0"/>
              <a:t>Database Design</a:t>
            </a:r>
          </a:p>
          <a:p>
            <a:r>
              <a:rPr lang="en-US" altLang="en-US" smtClean="0"/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5646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E-R Diagrams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379664" y="3494089"/>
            <a:ext cx="85058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Rectangles</a:t>
            </a:r>
            <a:r>
              <a:rPr lang="en-US" altLang="en-US"/>
              <a:t> represent entity sets.</a:t>
            </a:r>
          </a:p>
          <a:p>
            <a:r>
              <a:rPr lang="en-US" altLang="en-US">
                <a:solidFill>
                  <a:srgbClr val="FF0000"/>
                </a:solidFill>
              </a:rPr>
              <a:t>Diamonds</a:t>
            </a:r>
            <a:r>
              <a:rPr lang="en-US" altLang="en-US"/>
              <a:t> represent relationship sets.</a:t>
            </a:r>
          </a:p>
          <a:p>
            <a:r>
              <a:rPr lang="en-US" altLang="en-US"/>
              <a:t>Attributes listed inside entity rectangle</a:t>
            </a:r>
          </a:p>
          <a:p>
            <a:r>
              <a:rPr lang="en-US" altLang="en-US">
                <a:solidFill>
                  <a:srgbClr val="FF0000"/>
                </a:solidFill>
              </a:rPr>
              <a:t>Underline</a:t>
            </a:r>
            <a:r>
              <a:rPr lang="en-US" altLang="en-US"/>
              <a:t> indicates </a:t>
            </a:r>
            <a:r>
              <a:rPr lang="en-US" altLang="en-US">
                <a:solidFill>
                  <a:srgbClr val="FF0000"/>
                </a:solidFill>
              </a:rPr>
              <a:t>primary key</a:t>
            </a:r>
            <a:r>
              <a:rPr lang="en-US" altLang="en-US"/>
              <a:t> attributes</a:t>
            </a: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9" y="1501776"/>
            <a:ext cx="7464425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561320" y="2514240"/>
              <a:ext cx="3474360" cy="23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4840" y="2506320"/>
                <a:ext cx="348408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1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9025" y="103189"/>
            <a:ext cx="7831138" cy="846137"/>
          </a:xfrm>
        </p:spPr>
        <p:txBody>
          <a:bodyPr/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With Composite, Multivalued, and Derived Attributes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6" y="1023938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7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83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75" y="1541463"/>
            <a:ext cx="55562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99440" y="981360"/>
              <a:ext cx="7188480" cy="409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2600" y="973440"/>
                <a:ext cx="720360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2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1603375"/>
            <a:ext cx="762635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1"/>
          <p:cNvSpPr txBox="1">
            <a:spLocks noChangeArrowheads="1"/>
          </p:cNvSpPr>
          <p:nvPr/>
        </p:nvSpPr>
        <p:spPr bwMode="auto">
          <a:xfrm>
            <a:off x="7023101" y="1019176"/>
            <a:ext cx="1985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FF0000"/>
                </a:solidFill>
              </a:rPr>
              <a:t>descriptive </a:t>
            </a:r>
            <a:r>
              <a:rPr kumimoji="0" lang="en-US" altLang="en-US" b="1">
                <a:solidFill>
                  <a:srgbClr val="FF0000"/>
                </a:solidFill>
              </a:rPr>
              <a:t>attribute</a:t>
            </a:r>
            <a:endParaRPr kumimoji="0" lang="en-US" altLang="en-US"/>
          </a:p>
        </p:txBody>
      </p:sp>
      <p:cxnSp>
        <p:nvCxnSpPr>
          <p:cNvPr id="59397" name="Straight Arrow Connector 3"/>
          <p:cNvCxnSpPr>
            <a:cxnSpLocks noChangeShapeType="1"/>
            <a:stCxn id="59396" idx="1"/>
          </p:cNvCxnSpPr>
          <p:nvPr/>
        </p:nvCxnSpPr>
        <p:spPr bwMode="auto">
          <a:xfrm flipH="1">
            <a:off x="6513514" y="1311275"/>
            <a:ext cx="509587" cy="2921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10400" y="1269000"/>
              <a:ext cx="5966280" cy="219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2480" y="1262880"/>
                <a:ext cx="5982120" cy="22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791450" cy="1123950"/>
          </a:xfrm>
        </p:spPr>
        <p:txBody>
          <a:bodyPr>
            <a:normAutofit fontScale="85000" lnSpcReduction="10000"/>
          </a:bodyPr>
          <a:lstStyle/>
          <a:p>
            <a:r>
              <a:rPr kumimoji="0" lang="en-US" altLang="en-US" smtClean="0"/>
              <a:t>Entity sets of a relationship need not be distinct</a:t>
            </a:r>
          </a:p>
          <a:p>
            <a:pPr lvl="1"/>
            <a:r>
              <a:rPr kumimoji="0" lang="en-US" altLang="en-US" smtClean="0">
                <a:solidFill>
                  <a:srgbClr val="FF0000"/>
                </a:solidFill>
              </a:rPr>
              <a:t>Each occurrence of an entity set plays a “role” in the relationship</a:t>
            </a:r>
            <a:endParaRPr lang="en-US" altLang="en-US" sz="1600">
              <a:solidFill>
                <a:srgbClr val="FF0000"/>
              </a:solidFill>
            </a:endParaRPr>
          </a:p>
          <a:p>
            <a:r>
              <a:rPr lang="en-US" altLang="en-US" smtClean="0"/>
              <a:t>The labels “</a:t>
            </a:r>
            <a:r>
              <a:rPr lang="en-US" altLang="en-US" i="1" smtClean="0"/>
              <a:t>course_id</a:t>
            </a:r>
            <a:r>
              <a:rPr lang="en-US" altLang="en-US" smtClean="0"/>
              <a:t>” and “</a:t>
            </a:r>
            <a:r>
              <a:rPr lang="en-US" altLang="en-US" i="1" smtClean="0"/>
              <a:t>prereq_id</a:t>
            </a:r>
            <a:r>
              <a:rPr lang="en-US" altLang="en-US" smtClean="0"/>
              <a:t>” are called </a:t>
            </a:r>
            <a:r>
              <a:rPr lang="en-US" altLang="en-US" b="1" smtClean="0">
                <a:solidFill>
                  <a:srgbClr val="000099"/>
                </a:solidFill>
              </a:rPr>
              <a:t>roles</a:t>
            </a:r>
            <a:r>
              <a:rPr lang="en-US" altLang="en-US" smtClean="0"/>
              <a:t>.</a:t>
            </a:r>
          </a:p>
        </p:txBody>
      </p:sp>
      <p:pic>
        <p:nvPicPr>
          <p:cNvPr id="6144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2857501"/>
            <a:ext cx="7099300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Box 1"/>
          <p:cNvSpPr txBox="1">
            <a:spLocks noChangeArrowheads="1"/>
          </p:cNvSpPr>
          <p:nvPr/>
        </p:nvSpPr>
        <p:spPr bwMode="auto">
          <a:xfrm>
            <a:off x="5473700" y="3128963"/>
            <a:ext cx="17145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Course </a:t>
            </a:r>
            <a:endParaRPr kumimoji="0" lang="en-IN" altLang="en-US"/>
          </a:p>
        </p:txBody>
      </p:sp>
      <p:sp>
        <p:nvSpPr>
          <p:cNvPr id="61446" name="TextBox 5"/>
          <p:cNvSpPr txBox="1">
            <a:spLocks noChangeArrowheads="1"/>
          </p:cNvSpPr>
          <p:nvPr/>
        </p:nvSpPr>
        <p:spPr bwMode="auto">
          <a:xfrm>
            <a:off x="5064126" y="4040189"/>
            <a:ext cx="198596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Prerequisite Course </a:t>
            </a:r>
            <a:endParaRPr kumimoji="0" lang="en-I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6920" y="2335680"/>
              <a:ext cx="6571440" cy="335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0440" y="2330640"/>
                <a:ext cx="6586560" cy="33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2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Cardinality</a:t>
            </a:r>
          </a:p>
          <a:p>
            <a:r>
              <a:rPr lang="en-US" altLang="en-US" smtClean="0"/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675823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6"/>
            <a:ext cx="7419975" cy="2468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We express cardinality constraints by drawing either a directed line </a:t>
            </a:r>
            <a:r>
              <a:rPr lang="en-US" altLang="en-US" smtClean="0">
                <a:solidFill>
                  <a:srgbClr val="FF0000"/>
                </a:solidFill>
              </a:rPr>
              <a:t>(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), signifying “one,” </a:t>
            </a:r>
            <a:r>
              <a:rPr lang="en-US" altLang="en-US" smtClean="0">
                <a:sym typeface="Symbol" panose="05050102010706020507" pitchFamily="18" charset="2"/>
              </a:rPr>
              <a:t>or an </a:t>
            </a:r>
            <a:r>
              <a:rPr lang="en-US" altLang="en-US" smtClean="0">
                <a:solidFill>
                  <a:srgbClr val="FF0000"/>
                </a:solidFill>
                <a:sym typeface="Symbol" panose="05050102010706020507" pitchFamily="18" charset="2"/>
              </a:rPr>
              <a:t>undirected line (—), signifying “many</a:t>
            </a:r>
            <a:r>
              <a:rPr lang="en-US" altLang="en-US" smtClean="0">
                <a:sym typeface="Symbol" panose="05050102010706020507" pitchFamily="18" charset="2"/>
              </a:rPr>
              <a:t>,” between the relationship set and the entity set.</a:t>
            </a:r>
          </a:p>
          <a:p>
            <a:pPr>
              <a:lnSpc>
                <a:spcPct val="90000"/>
              </a:lnSpc>
            </a:pPr>
            <a:endParaRPr lang="en-US" altLang="en-US" smtClean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66840" y="2579400"/>
              <a:ext cx="5479920" cy="39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8920" y="2571840"/>
                <a:ext cx="5495400" cy="4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8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665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2720975" y="979488"/>
            <a:ext cx="74358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35480" y="1274400"/>
              <a:ext cx="5229360" cy="110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8640" y="1266840"/>
                <a:ext cx="5241240" cy="11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46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10477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One-to-One Relationship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5"/>
            <a:ext cx="7377112" cy="17907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one-to-one relationship between an </a:t>
            </a:r>
            <a:r>
              <a:rPr lang="en-US" altLang="en-US" i="1" smtClean="0"/>
              <a:t>instructor</a:t>
            </a:r>
            <a:r>
              <a:rPr lang="en-US" altLang="en-US" smtClean="0"/>
              <a:t> and a </a:t>
            </a:r>
            <a:r>
              <a:rPr lang="en-US" altLang="en-US" i="1" smtClean="0"/>
              <a:t>student</a:t>
            </a:r>
          </a:p>
          <a:p>
            <a:pPr lvl="1"/>
            <a:r>
              <a:rPr lang="en-US" altLang="en-US" smtClean="0"/>
              <a:t>an instructor is associated with </a:t>
            </a:r>
            <a:r>
              <a:rPr lang="en-US" altLang="en-US" smtClean="0">
                <a:solidFill>
                  <a:srgbClr val="FF0000"/>
                </a:solidFill>
              </a:rPr>
              <a:t>at most one </a:t>
            </a:r>
            <a:r>
              <a:rPr lang="en-US" altLang="en-US" smtClean="0"/>
              <a:t>student via </a:t>
            </a:r>
            <a:r>
              <a:rPr lang="en-US" altLang="en-US" i="1" smtClean="0"/>
              <a:t>advisor</a:t>
            </a:r>
            <a:r>
              <a:rPr lang="en-US" altLang="en-US" smtClean="0"/>
              <a:t> </a:t>
            </a:r>
          </a:p>
          <a:p>
            <a:pPr lvl="1"/>
            <a:r>
              <a:rPr lang="en-US" altLang="en-US" smtClean="0"/>
              <a:t>and a student is associated with </a:t>
            </a:r>
            <a:r>
              <a:rPr lang="en-US" altLang="en-US" smtClean="0">
                <a:solidFill>
                  <a:srgbClr val="FF0000"/>
                </a:solidFill>
              </a:rPr>
              <a:t>at most one </a:t>
            </a:r>
            <a:r>
              <a:rPr lang="en-US" altLang="en-US" smtClean="0"/>
              <a:t>instructor via </a:t>
            </a:r>
            <a:r>
              <a:rPr lang="en-US" altLang="en-US" i="1" smtClean="0"/>
              <a:t>advisor</a:t>
            </a:r>
            <a:endParaRPr lang="en-US" altLang="en-US" smtClean="0"/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2774950" y="3217864"/>
            <a:ext cx="6586538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1"/>
          <p:cNvSpPr txBox="1">
            <a:spLocks noChangeArrowheads="1"/>
          </p:cNvSpPr>
          <p:nvPr/>
        </p:nvSpPr>
        <p:spPr bwMode="auto">
          <a:xfrm>
            <a:off x="4659314" y="3540125"/>
            <a:ext cx="561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105650" y="3540125"/>
            <a:ext cx="5603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501400" y="2808720"/>
              <a:ext cx="5479200" cy="887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3840" y="2802600"/>
                <a:ext cx="5495040" cy="8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5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One-to-Many Relationship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3" y="1222376"/>
            <a:ext cx="7480300" cy="185261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one-to-many relationship between an </a:t>
            </a:r>
            <a:r>
              <a:rPr lang="en-US" altLang="en-US" i="1" smtClean="0"/>
              <a:t>instructor</a:t>
            </a:r>
            <a:r>
              <a:rPr lang="en-US" altLang="en-US" smtClean="0"/>
              <a:t> and a </a:t>
            </a:r>
            <a:r>
              <a:rPr lang="en-US" altLang="en-US" i="1" smtClean="0"/>
              <a:t>student</a:t>
            </a:r>
          </a:p>
          <a:p>
            <a:pPr lvl="1"/>
            <a:r>
              <a:rPr lang="en-US" altLang="en-US" smtClean="0"/>
              <a:t> an </a:t>
            </a:r>
            <a:r>
              <a:rPr lang="en-US" altLang="en-US" smtClean="0">
                <a:solidFill>
                  <a:srgbClr val="FF0000"/>
                </a:solidFill>
              </a:rPr>
              <a:t>instructor</a:t>
            </a:r>
            <a:r>
              <a:rPr lang="en-US" altLang="en-US" smtClean="0"/>
              <a:t> is associated with </a:t>
            </a:r>
            <a:r>
              <a:rPr lang="en-US" altLang="en-US" smtClean="0">
                <a:solidFill>
                  <a:srgbClr val="FF0000"/>
                </a:solidFill>
              </a:rPr>
              <a:t>several (including 0) </a:t>
            </a:r>
            <a:r>
              <a:rPr lang="en-US" altLang="en-US" smtClean="0"/>
              <a:t>students  via </a:t>
            </a:r>
            <a:r>
              <a:rPr lang="en-US" altLang="en-US" i="1" smtClean="0"/>
              <a:t>advisor </a:t>
            </a:r>
          </a:p>
          <a:p>
            <a:pPr lvl="1"/>
            <a:r>
              <a:rPr lang="en-US" altLang="en-US" smtClean="0"/>
              <a:t>a student is associated with at most one instructor via advisor, </a:t>
            </a:r>
          </a:p>
        </p:txBody>
      </p:sp>
      <p:pic>
        <p:nvPicPr>
          <p:cNvPr id="706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013075" y="2955926"/>
            <a:ext cx="6421438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Box 1"/>
          <p:cNvSpPr txBox="1">
            <a:spLocks noChangeArrowheads="1"/>
          </p:cNvSpPr>
          <p:nvPr/>
        </p:nvSpPr>
        <p:spPr bwMode="auto">
          <a:xfrm>
            <a:off x="4776788" y="3475038"/>
            <a:ext cx="679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70662" name="TextBox 2"/>
          <p:cNvSpPr txBox="1">
            <a:spLocks noChangeArrowheads="1"/>
          </p:cNvSpPr>
          <p:nvPr/>
        </p:nvSpPr>
        <p:spPr bwMode="auto">
          <a:xfrm>
            <a:off x="7232651" y="3344863"/>
            <a:ext cx="6397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296960" y="3461040"/>
              <a:ext cx="731880" cy="19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9040" y="3453120"/>
                <a:ext cx="74520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66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2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8088" y="339726"/>
            <a:ext cx="6964362" cy="5497513"/>
          </a:xfrm>
        </p:spPr>
      </p:pic>
    </p:spTree>
    <p:extLst>
      <p:ext uri="{BB962C8B-B14F-4D97-AF65-F5344CB8AC3E}">
        <p14:creationId xmlns:p14="http://schemas.microsoft.com/office/powerpoint/2010/main" val="38711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6763" y="238125"/>
            <a:ext cx="8113712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Many-to-One Relationships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6"/>
            <a:ext cx="7310437" cy="181451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In a many-to-one relationship between an </a:t>
            </a:r>
            <a:r>
              <a:rPr lang="en-US" altLang="en-US" i="1" smtClean="0"/>
              <a:t>instructor</a:t>
            </a:r>
            <a:r>
              <a:rPr lang="en-US" altLang="en-US" smtClean="0"/>
              <a:t> and a </a:t>
            </a:r>
            <a:r>
              <a:rPr lang="en-US" altLang="en-US" i="1" smtClean="0"/>
              <a:t>student, </a:t>
            </a:r>
          </a:p>
          <a:p>
            <a:pPr lvl="1"/>
            <a:r>
              <a:rPr lang="en-US" altLang="en-US" smtClean="0"/>
              <a:t>an instructor</a:t>
            </a:r>
            <a:r>
              <a:rPr lang="en-US" altLang="en-US" i="1" smtClean="0"/>
              <a:t> </a:t>
            </a:r>
            <a:r>
              <a:rPr lang="en-US" altLang="en-US" smtClean="0"/>
              <a:t> is associated with </a:t>
            </a:r>
            <a:r>
              <a:rPr lang="en-US" altLang="en-US" smtClean="0">
                <a:solidFill>
                  <a:srgbClr val="FF0000"/>
                </a:solidFill>
              </a:rPr>
              <a:t>at most one student </a:t>
            </a:r>
            <a:r>
              <a:rPr lang="en-US" altLang="en-US" smtClean="0"/>
              <a:t>via </a:t>
            </a:r>
            <a:r>
              <a:rPr lang="en-US" altLang="en-US" i="1" smtClean="0"/>
              <a:t>advisor</a:t>
            </a:r>
            <a:r>
              <a:rPr lang="en-US" altLang="en-US" smtClean="0"/>
              <a:t>, </a:t>
            </a:r>
          </a:p>
          <a:p>
            <a:pPr lvl="1"/>
            <a:r>
              <a:rPr lang="en-US" altLang="en-US" smtClean="0"/>
              <a:t>and a student is associated </a:t>
            </a:r>
            <a:r>
              <a:rPr lang="en-US" altLang="en-US" smtClean="0">
                <a:solidFill>
                  <a:srgbClr val="FF0000"/>
                </a:solidFill>
              </a:rPr>
              <a:t>with several (including 0) instructors</a:t>
            </a:r>
            <a:r>
              <a:rPr lang="en-US" altLang="en-US" smtClean="0"/>
              <a:t> via </a:t>
            </a:r>
            <a:r>
              <a:rPr lang="en-US" altLang="en-US" i="1" smtClean="0"/>
              <a:t>advisor</a:t>
            </a:r>
          </a:p>
        </p:txBody>
      </p:sp>
      <p:pic>
        <p:nvPicPr>
          <p:cNvPr id="72708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000376" y="2987675"/>
            <a:ext cx="6583363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Line 6"/>
          <p:cNvSpPr>
            <a:spLocks noChangeShapeType="1"/>
          </p:cNvSpPr>
          <p:nvPr/>
        </p:nvSpPr>
        <p:spPr bwMode="auto">
          <a:xfrm>
            <a:off x="7886700" y="4038600"/>
            <a:ext cx="2286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710" name="TextBox 1"/>
          <p:cNvSpPr txBox="1">
            <a:spLocks noChangeArrowheads="1"/>
          </p:cNvSpPr>
          <p:nvPr/>
        </p:nvSpPr>
        <p:spPr bwMode="auto">
          <a:xfrm>
            <a:off x="4802189" y="3370263"/>
            <a:ext cx="1920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N</a:t>
            </a:r>
          </a:p>
        </p:txBody>
      </p:sp>
      <p:sp>
        <p:nvSpPr>
          <p:cNvPr id="72711" name="TextBox 6"/>
          <p:cNvSpPr txBox="1">
            <a:spLocks noChangeArrowheads="1"/>
          </p:cNvSpPr>
          <p:nvPr/>
        </p:nvSpPr>
        <p:spPr bwMode="auto">
          <a:xfrm>
            <a:off x="7343776" y="3563938"/>
            <a:ext cx="881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912680" y="3530880"/>
              <a:ext cx="774360" cy="14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6200" y="3525480"/>
                <a:ext cx="785520" cy="1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3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9"/>
            <a:ext cx="7029450" cy="15462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mtClean="0"/>
              <a:t>An instructor is associated with </a:t>
            </a:r>
            <a:r>
              <a:rPr lang="en-US" altLang="en-US" smtClean="0">
                <a:solidFill>
                  <a:srgbClr val="FF0000"/>
                </a:solidFill>
              </a:rPr>
              <a:t>several (possibly 0)</a:t>
            </a:r>
            <a:r>
              <a:rPr lang="en-US" altLang="en-US" smtClean="0"/>
              <a:t> students via </a:t>
            </a:r>
            <a:r>
              <a:rPr lang="en-US" altLang="en-US" i="1" smtClean="0"/>
              <a:t>advisor</a:t>
            </a:r>
          </a:p>
          <a:p>
            <a:r>
              <a:rPr lang="en-US" altLang="en-US" smtClean="0"/>
              <a:t>A student is associated with several (possibly 0) instructors via </a:t>
            </a:r>
            <a:r>
              <a:rPr lang="en-US" altLang="en-US" i="1" smtClean="0"/>
              <a:t>advisor</a:t>
            </a:r>
            <a:r>
              <a:rPr lang="en-US" altLang="en-US" smtClean="0"/>
              <a:t> </a:t>
            </a:r>
          </a:p>
        </p:txBody>
      </p:sp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4" y="2705100"/>
            <a:ext cx="67659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1"/>
          <p:cNvSpPr txBox="1">
            <a:spLocks noChangeArrowheads="1"/>
          </p:cNvSpPr>
          <p:nvPr/>
        </p:nvSpPr>
        <p:spPr bwMode="auto">
          <a:xfrm>
            <a:off x="4672014" y="2705100"/>
            <a:ext cx="54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N</a:t>
            </a:r>
          </a:p>
        </p:txBody>
      </p:sp>
      <p:sp>
        <p:nvSpPr>
          <p:cNvPr id="74758" name="TextBox 2"/>
          <p:cNvSpPr txBox="1">
            <a:spLocks noChangeArrowheads="1"/>
          </p:cNvSpPr>
          <p:nvPr/>
        </p:nvSpPr>
        <p:spPr bwMode="auto">
          <a:xfrm>
            <a:off x="6880226" y="2640013"/>
            <a:ext cx="574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596240" y="2986560"/>
              <a:ext cx="3134520" cy="328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8680" y="2980440"/>
                <a:ext cx="3148200" cy="3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19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654300" y="384175"/>
            <a:ext cx="7594600" cy="571500"/>
          </a:xfrm>
        </p:spPr>
        <p:txBody>
          <a:bodyPr/>
          <a:lstStyle/>
          <a:p>
            <a:pPr>
              <a:defRPr/>
            </a:pPr>
            <a:r>
              <a:rPr lang="en-US" sz="2800" i="1" u="sng" dirty="0"/>
              <a:t>Participation</a:t>
            </a:r>
            <a:r>
              <a:rPr lang="en-US" sz="2800" dirty="0"/>
              <a:t> of an Entity Set in a Relationship Set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2379663" y="1222375"/>
            <a:ext cx="74485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42875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177165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2288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6860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1432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60045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Total participation</a:t>
            </a:r>
            <a:r>
              <a:rPr lang="en-US" altLang="en-US"/>
              <a:t> (indicated by double line):  every entity in the entity set participates in at least one relationship in the relationship set</a:t>
            </a:r>
          </a:p>
          <a:p>
            <a:pPr lvl="1">
              <a:buClr>
                <a:schemeClr val="hlink"/>
              </a:buClr>
            </a:pPr>
            <a:r>
              <a:rPr lang="en-US" altLang="en-US"/>
              <a:t>E.g., participation of </a:t>
            </a:r>
            <a:r>
              <a:rPr lang="en-US" altLang="en-US" i="1"/>
              <a:t>section </a:t>
            </a:r>
            <a:r>
              <a:rPr lang="en-US" altLang="en-US"/>
              <a:t> in </a:t>
            </a:r>
            <a:r>
              <a:rPr lang="en-US" altLang="en-US" i="1"/>
              <a:t>sec_course </a:t>
            </a:r>
            <a:r>
              <a:rPr lang="en-US" altLang="en-US"/>
              <a:t>is total</a:t>
            </a:r>
          </a:p>
          <a:p>
            <a:pPr lvl="2"/>
            <a:r>
              <a:rPr lang="en-US" altLang="en-US">
                <a:solidFill>
                  <a:srgbClr val="FF0000"/>
                </a:solidFill>
              </a:rPr>
              <a:t> every </a:t>
            </a:r>
            <a:r>
              <a:rPr lang="en-US" altLang="en-US" i="1">
                <a:solidFill>
                  <a:srgbClr val="FF0000"/>
                </a:solidFill>
              </a:rPr>
              <a:t>section</a:t>
            </a:r>
            <a:r>
              <a:rPr lang="en-US" altLang="en-US">
                <a:solidFill>
                  <a:srgbClr val="FF0000"/>
                </a:solidFill>
              </a:rPr>
              <a:t> must have an associated course</a:t>
            </a:r>
          </a:p>
          <a:p>
            <a:r>
              <a:rPr lang="en-US" altLang="en-US">
                <a:solidFill>
                  <a:srgbClr val="FF0000"/>
                </a:solidFill>
              </a:rPr>
              <a:t>Partial participation</a:t>
            </a:r>
            <a:r>
              <a:rPr lang="en-US" altLang="en-US"/>
              <a:t>:  some entities may not participate in any relationship in the relationship set</a:t>
            </a:r>
          </a:p>
          <a:p>
            <a:pPr lvl="1">
              <a:buClr>
                <a:schemeClr val="hlink"/>
              </a:buClr>
            </a:pPr>
            <a:r>
              <a:rPr lang="en-US" altLang="en-US"/>
              <a:t>Example: participation of </a:t>
            </a:r>
            <a:r>
              <a:rPr lang="en-US" altLang="en-US" i="1"/>
              <a:t>instructor</a:t>
            </a:r>
            <a:r>
              <a:rPr lang="en-US" altLang="en-US"/>
              <a:t> in </a:t>
            </a:r>
            <a:r>
              <a:rPr lang="en-US" altLang="en-US" i="1"/>
              <a:t>advisor</a:t>
            </a:r>
            <a:r>
              <a:rPr lang="en-US" altLang="en-US"/>
              <a:t> is partial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4" y="4105275"/>
            <a:ext cx="7539037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Box 2"/>
          <p:cNvSpPr txBox="1">
            <a:spLocks noChangeArrowheads="1"/>
          </p:cNvSpPr>
          <p:nvPr/>
        </p:nvSpPr>
        <p:spPr bwMode="auto">
          <a:xfrm>
            <a:off x="6451600" y="6008688"/>
            <a:ext cx="21034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FF0000"/>
                </a:solidFill>
              </a:rPr>
              <a:t>Total participation</a:t>
            </a:r>
            <a:endParaRPr kumimoji="0" lang="en-US" altLang="en-US"/>
          </a:p>
        </p:txBody>
      </p:sp>
      <p:cxnSp>
        <p:nvCxnSpPr>
          <p:cNvPr id="76806" name="Straight Arrow Connector 4"/>
          <p:cNvCxnSpPr>
            <a:cxnSpLocks noChangeShapeType="1"/>
          </p:cNvCxnSpPr>
          <p:nvPr/>
        </p:nvCxnSpPr>
        <p:spPr bwMode="auto">
          <a:xfrm flipV="1">
            <a:off x="7189789" y="5006976"/>
            <a:ext cx="312737" cy="10017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434480" y="3659400"/>
              <a:ext cx="3262680" cy="170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7280" y="3652920"/>
                <a:ext cx="3279240" cy="171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2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88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574675"/>
            <a:ext cx="80343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09200" y="3887640"/>
              <a:ext cx="6653880" cy="675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2720" y="3879360"/>
                <a:ext cx="6668280" cy="6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4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987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9" y="727075"/>
            <a:ext cx="76930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04880" y="2947680"/>
              <a:ext cx="7928640" cy="295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6960" y="2940480"/>
                <a:ext cx="7945200" cy="29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3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6950" y="38101"/>
            <a:ext cx="8420100" cy="6826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Alternative Notation for Cardinality Limits</a:t>
            </a: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379663" y="1222375"/>
            <a:ext cx="768985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Cardinality limits can also express participation constraints</a:t>
            </a:r>
          </a:p>
        </p:txBody>
      </p:sp>
      <p:pic>
        <p:nvPicPr>
          <p:cNvPr id="809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9" y="2259014"/>
            <a:ext cx="749458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Box 1"/>
          <p:cNvSpPr txBox="1">
            <a:spLocks noChangeArrowheads="1"/>
          </p:cNvSpPr>
          <p:nvPr/>
        </p:nvSpPr>
        <p:spPr bwMode="auto">
          <a:xfrm>
            <a:off x="4672014" y="4037013"/>
            <a:ext cx="16589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 u="sng">
                <a:solidFill>
                  <a:srgbClr val="FF0000"/>
                </a:solidFill>
              </a:rPr>
              <a:t>Min…max representation</a:t>
            </a:r>
          </a:p>
        </p:txBody>
      </p:sp>
      <p:cxnSp>
        <p:nvCxnSpPr>
          <p:cNvPr id="80902" name="Straight Arrow Connector 3"/>
          <p:cNvCxnSpPr>
            <a:cxnSpLocks noChangeShapeType="1"/>
          </p:cNvCxnSpPr>
          <p:nvPr/>
        </p:nvCxnSpPr>
        <p:spPr bwMode="auto">
          <a:xfrm flipV="1">
            <a:off x="5064125" y="2990850"/>
            <a:ext cx="25400" cy="9794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3" name="TextBox 7"/>
          <p:cNvSpPr txBox="1">
            <a:spLocks noChangeArrowheads="1"/>
          </p:cNvSpPr>
          <p:nvPr/>
        </p:nvSpPr>
        <p:spPr bwMode="auto">
          <a:xfrm>
            <a:off x="6800851" y="3832225"/>
            <a:ext cx="23780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Participation</a:t>
            </a:r>
            <a:r>
              <a:rPr kumimoji="0" lang="en-US" altLang="en-US">
                <a:solidFill>
                  <a:srgbClr val="FF0000"/>
                </a:solidFill>
              </a:rPr>
              <a:t> constraint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FF0000"/>
                </a:solidFill>
              </a:rPr>
              <a:t>(min)</a:t>
            </a:r>
            <a:endParaRPr kumimoji="0" lang="en-US" altLang="en-US"/>
          </a:p>
        </p:txBody>
      </p:sp>
      <p:sp>
        <p:nvSpPr>
          <p:cNvPr id="80904" name="TextBox 8"/>
          <p:cNvSpPr txBox="1">
            <a:spLocks noChangeArrowheads="1"/>
          </p:cNvSpPr>
          <p:nvPr/>
        </p:nvSpPr>
        <p:spPr bwMode="auto">
          <a:xfrm>
            <a:off x="7519989" y="1811339"/>
            <a:ext cx="27844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Cardinality</a:t>
            </a:r>
            <a:r>
              <a:rPr kumimoji="0" lang="en-US" altLang="en-US">
                <a:solidFill>
                  <a:srgbClr val="FF0000"/>
                </a:solidFill>
              </a:rPr>
              <a:t> constraint (max)</a:t>
            </a:r>
            <a:endParaRPr kumimoji="0" lang="en-US" altLang="en-US"/>
          </a:p>
        </p:txBody>
      </p:sp>
      <p:cxnSp>
        <p:nvCxnSpPr>
          <p:cNvPr id="80905" name="Straight Arrow Connector 5"/>
          <p:cNvCxnSpPr>
            <a:cxnSpLocks noChangeShapeType="1"/>
          </p:cNvCxnSpPr>
          <p:nvPr/>
        </p:nvCxnSpPr>
        <p:spPr bwMode="auto">
          <a:xfrm flipV="1">
            <a:off x="7362826" y="2990851"/>
            <a:ext cx="157163" cy="8413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Arrow Connector 10"/>
          <p:cNvCxnSpPr>
            <a:cxnSpLocks noChangeShapeType="1"/>
          </p:cNvCxnSpPr>
          <p:nvPr/>
        </p:nvCxnSpPr>
        <p:spPr bwMode="auto">
          <a:xfrm flipH="1">
            <a:off x="7794626" y="2149476"/>
            <a:ext cx="392113" cy="593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557000" y="2111040"/>
              <a:ext cx="1762200" cy="608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0160" y="2103840"/>
                <a:ext cx="17719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0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5075" y="9525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100"/>
              <a:t>E-R</a:t>
            </a:r>
            <a:r>
              <a:rPr lang="en-US">
                <a:ea typeface="+mj-ea"/>
              </a:rPr>
              <a:t> Diagram with a Ternary Relationship</a:t>
            </a:r>
          </a:p>
        </p:txBody>
      </p:sp>
      <p:pic>
        <p:nvPicPr>
          <p:cNvPr id="82947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1108075"/>
            <a:ext cx="7840662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4761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 dirty="0">
              <a:ea typeface="ＭＳ Ｐゴシック" charset="-128"/>
            </a:endParaRPr>
          </a:p>
        </p:txBody>
      </p:sp>
      <p:pic>
        <p:nvPicPr>
          <p:cNvPr id="8499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1" y="1717676"/>
            <a:ext cx="7840663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3"/>
          <p:cNvSpPr txBox="1">
            <a:spLocks noChangeArrowheads="1"/>
          </p:cNvSpPr>
          <p:nvPr/>
        </p:nvSpPr>
        <p:spPr bwMode="auto">
          <a:xfrm>
            <a:off x="7681914" y="3028950"/>
            <a:ext cx="414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n</a:t>
            </a:r>
            <a:endParaRPr kumimoji="0" lang="en-IN" altLang="en-US"/>
          </a:p>
        </p:txBody>
      </p:sp>
      <p:sp>
        <p:nvSpPr>
          <p:cNvPr id="84997" name="TextBox 4"/>
          <p:cNvSpPr txBox="1">
            <a:spLocks noChangeArrowheads="1"/>
          </p:cNvSpPr>
          <p:nvPr/>
        </p:nvSpPr>
        <p:spPr bwMode="auto">
          <a:xfrm>
            <a:off x="6237289" y="2354263"/>
            <a:ext cx="414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n</a:t>
            </a:r>
            <a:endParaRPr kumimoji="0" lang="en-IN" altLang="en-US"/>
          </a:p>
        </p:txBody>
      </p:sp>
      <p:sp>
        <p:nvSpPr>
          <p:cNvPr id="84998" name="TextBox 5"/>
          <p:cNvSpPr txBox="1">
            <a:spLocks noChangeArrowheads="1"/>
          </p:cNvSpPr>
          <p:nvPr/>
        </p:nvSpPr>
        <p:spPr bwMode="auto">
          <a:xfrm>
            <a:off x="4321175" y="3028950"/>
            <a:ext cx="414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  <a:endParaRPr kumimoji="0" lang="en-IN" altLang="en-US"/>
          </a:p>
        </p:txBody>
      </p:sp>
    </p:spTree>
    <p:extLst>
      <p:ext uri="{BB962C8B-B14F-4D97-AF65-F5344CB8AC3E}">
        <p14:creationId xmlns:p14="http://schemas.microsoft.com/office/powerpoint/2010/main" val="18756478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452438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Cardinality Constraints on Ternary Relationship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705725" cy="518953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We allow at most one arrow out of a ternary (or greater degree) relationship to indicate a cardinality constraint</a:t>
            </a:r>
          </a:p>
          <a:p>
            <a:r>
              <a:rPr lang="en-US" altLang="en-US" smtClean="0"/>
              <a:t>E.g., an arrow from </a:t>
            </a:r>
            <a:r>
              <a:rPr lang="en-US" altLang="en-US" i="1" smtClean="0"/>
              <a:t>proj_guide</a:t>
            </a:r>
            <a:r>
              <a:rPr lang="en-US" altLang="en-US" smtClean="0"/>
              <a:t> to </a:t>
            </a:r>
            <a:r>
              <a:rPr lang="en-US" altLang="en-US" i="1" smtClean="0"/>
              <a:t>instructor</a:t>
            </a:r>
            <a:r>
              <a:rPr lang="en-US" altLang="en-US" smtClean="0"/>
              <a:t> indicates each student has at most one guide for a project</a:t>
            </a:r>
          </a:p>
          <a:p>
            <a:r>
              <a:rPr lang="en-US" altLang="en-US" smtClean="0"/>
              <a:t>If there is more than one arrow, there are two ways of defining the meaning.  </a:t>
            </a:r>
          </a:p>
          <a:p>
            <a:pPr lvl="1"/>
            <a:r>
              <a:rPr lang="en-US" altLang="en-US" smtClean="0"/>
              <a:t>E.g., a ternary relationship </a:t>
            </a:r>
            <a:r>
              <a:rPr lang="en-US" altLang="en-US" i="1" smtClean="0"/>
              <a:t>R </a:t>
            </a:r>
            <a:r>
              <a:rPr lang="en-US" altLang="en-US" smtClean="0"/>
              <a:t>between </a:t>
            </a:r>
            <a:r>
              <a:rPr lang="en-US" altLang="en-US" i="1" smtClean="0"/>
              <a:t>A</a:t>
            </a:r>
            <a:r>
              <a:rPr lang="en-US" altLang="en-US" smtClean="0"/>
              <a:t>,</a:t>
            </a:r>
            <a:r>
              <a:rPr lang="en-US" altLang="en-US" i="1" smtClean="0"/>
              <a:t> B </a:t>
            </a:r>
            <a:r>
              <a:rPr lang="en-US" altLang="en-US" smtClean="0"/>
              <a:t>and </a:t>
            </a:r>
            <a:r>
              <a:rPr lang="en-US" altLang="en-US" i="1" smtClean="0"/>
              <a:t>C </a:t>
            </a:r>
            <a:r>
              <a:rPr lang="en-US" altLang="en-US" smtClean="0"/>
              <a:t>with arrows to </a:t>
            </a:r>
            <a:r>
              <a:rPr lang="en-US" altLang="en-US" i="1" smtClean="0"/>
              <a:t>B </a:t>
            </a:r>
            <a:r>
              <a:rPr lang="en-US" altLang="en-US" smtClean="0"/>
              <a:t>and </a:t>
            </a:r>
            <a:r>
              <a:rPr lang="en-US" altLang="en-US" i="1" smtClean="0"/>
              <a:t>C </a:t>
            </a:r>
            <a:r>
              <a:rPr lang="en-US" altLang="en-US" smtClean="0"/>
              <a:t>could mean</a:t>
            </a:r>
          </a:p>
          <a:p>
            <a:pPr lvl="1">
              <a:buFont typeface="Monotype Sorts"/>
              <a:buNone/>
            </a:pPr>
            <a:r>
              <a:rPr lang="en-US" altLang="en-US" smtClean="0"/>
              <a:t>    1.  each </a:t>
            </a:r>
            <a:r>
              <a:rPr lang="en-US" altLang="en-US" i="1" smtClean="0"/>
              <a:t>A </a:t>
            </a:r>
            <a:r>
              <a:rPr lang="en-US" altLang="en-US" smtClean="0"/>
              <a:t>entity is associated with a unique entity from </a:t>
            </a:r>
            <a:r>
              <a:rPr lang="en-US" altLang="en-US" i="1" smtClean="0"/>
              <a:t>B </a:t>
            </a:r>
            <a:r>
              <a:rPr lang="en-US" altLang="en-US" smtClean="0"/>
              <a:t>and </a:t>
            </a:r>
            <a:r>
              <a:rPr lang="en-US" altLang="en-US" i="1" smtClean="0"/>
              <a:t>C </a:t>
            </a:r>
            <a:r>
              <a:rPr lang="en-US" altLang="en-US" smtClean="0"/>
              <a:t>or </a:t>
            </a:r>
          </a:p>
          <a:p>
            <a:pPr lvl="1">
              <a:buFont typeface="Monotype Sorts"/>
              <a:buNone/>
            </a:pPr>
            <a:r>
              <a:rPr lang="en-US" altLang="en-US" smtClean="0"/>
              <a:t>	2.  each pair of entities from (</a:t>
            </a:r>
            <a:r>
              <a:rPr lang="en-US" altLang="en-US" i="1" smtClean="0"/>
              <a:t>A, B</a:t>
            </a:r>
            <a:r>
              <a:rPr lang="en-US" altLang="en-US" smtClean="0"/>
              <a:t>) is associated with a unique </a:t>
            </a:r>
            <a:r>
              <a:rPr lang="en-US" altLang="en-US" i="1" smtClean="0"/>
              <a:t>C </a:t>
            </a:r>
            <a:r>
              <a:rPr lang="en-US" altLang="en-US" smtClean="0"/>
              <a:t>entity, and each pair (</a:t>
            </a:r>
            <a:r>
              <a:rPr lang="en-US" altLang="en-US" i="1" smtClean="0"/>
              <a:t>A, C</a:t>
            </a:r>
            <a:r>
              <a:rPr lang="en-US" altLang="en-US" smtClean="0"/>
              <a:t>) is associated with a unique </a:t>
            </a:r>
            <a:r>
              <a:rPr lang="en-US" altLang="en-US" i="1" smtClean="0"/>
              <a:t>B</a:t>
            </a:r>
          </a:p>
          <a:p>
            <a:pPr lvl="1"/>
            <a:r>
              <a:rPr lang="en-US" altLang="en-US" smtClean="0"/>
              <a:t>Each alternative has been used in different formalisms</a:t>
            </a:r>
          </a:p>
          <a:p>
            <a:pPr lvl="1"/>
            <a:r>
              <a:rPr lang="en-US" altLang="en-US" smtClean="0"/>
              <a:t>To avoid confusion we outlaw more than one arrow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10760" y="2791800"/>
              <a:ext cx="8425440" cy="286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360" y="2784960"/>
                <a:ext cx="8437680" cy="28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2369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222375"/>
            <a:ext cx="7496175" cy="4876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An entity set that does not have a primary key is referred to as a </a:t>
            </a:r>
            <a:r>
              <a:rPr lang="en-US" altLang="en-US" b="1" smtClean="0">
                <a:solidFill>
                  <a:srgbClr val="FF0000"/>
                </a:solidFill>
              </a:rPr>
              <a:t>weak entity set</a:t>
            </a:r>
            <a:r>
              <a:rPr lang="en-US" altLang="en-US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smtClean="0"/>
              <a:t>The existence of a weak entity set depends on the existence of a </a:t>
            </a:r>
            <a:r>
              <a:rPr lang="en-US" altLang="en-US" b="1" smtClean="0">
                <a:solidFill>
                  <a:srgbClr val="FF0000"/>
                </a:solidFill>
              </a:rPr>
              <a:t>identifying entity set</a:t>
            </a:r>
          </a:p>
          <a:p>
            <a:pPr lvl="1"/>
            <a:r>
              <a:rPr lang="en-US" altLang="en-US" smtClean="0"/>
              <a:t>It must relate to the identifying entity set via a total, one-to-many relationship set from the identifying to the weak entity set</a:t>
            </a:r>
          </a:p>
          <a:p>
            <a:pPr lvl="1"/>
            <a:r>
              <a:rPr lang="en-US" altLang="en-US" b="1" smtClean="0">
                <a:solidFill>
                  <a:srgbClr val="FF0000"/>
                </a:solidFill>
              </a:rPr>
              <a:t>Identifying relationship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depicted using a double diamond</a:t>
            </a:r>
          </a:p>
          <a:p>
            <a:r>
              <a:rPr lang="en-US" altLang="en-US" smtClean="0"/>
              <a:t>The </a:t>
            </a:r>
            <a:r>
              <a:rPr lang="en-US" altLang="en-US" b="1" smtClean="0">
                <a:solidFill>
                  <a:srgbClr val="FF0000"/>
                </a:solidFill>
              </a:rPr>
              <a:t>discriminator</a:t>
            </a:r>
            <a:r>
              <a:rPr lang="en-US" altLang="en-US" b="1" i="1" smtClean="0">
                <a:solidFill>
                  <a:srgbClr val="FF0000"/>
                </a:solidFill>
              </a:rPr>
              <a:t> </a:t>
            </a:r>
            <a:r>
              <a:rPr lang="en-US" altLang="en-US" smtClean="0">
                <a:solidFill>
                  <a:srgbClr val="FF0000"/>
                </a:solidFill>
              </a:rPr>
              <a:t>(</a:t>
            </a:r>
            <a:r>
              <a:rPr lang="en-US" altLang="en-US" i="1" smtClean="0">
                <a:solidFill>
                  <a:srgbClr val="FF0000"/>
                </a:solidFill>
              </a:rPr>
              <a:t>or partial key)</a:t>
            </a:r>
            <a:r>
              <a:rPr lang="en-US" altLang="en-US" smtClean="0">
                <a:solidFill>
                  <a:srgbClr val="FF0000"/>
                </a:solidFill>
              </a:rPr>
              <a:t> of a weak entity set </a:t>
            </a:r>
            <a:r>
              <a:rPr lang="en-US" altLang="en-US" smtClean="0"/>
              <a:t>is the set of attributes that distinguishes among all the entities of a weak entity set.</a:t>
            </a:r>
          </a:p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FF0000"/>
                </a:solidFill>
              </a:rPr>
              <a:t>primary key of a weak entity </a:t>
            </a:r>
            <a:r>
              <a:rPr lang="en-US" altLang="en-US" smtClean="0"/>
              <a:t>set is formed by the primary key of the strong entity set on which the weak entity set is existence dependent, plus the weak entity set’s discriminator.</a:t>
            </a:r>
          </a:p>
        </p:txBody>
      </p:sp>
    </p:spTree>
    <p:extLst>
      <p:ext uri="{BB962C8B-B14F-4D97-AF65-F5344CB8AC3E}">
        <p14:creationId xmlns:p14="http://schemas.microsoft.com/office/powerpoint/2010/main" val="208993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4" y="574676"/>
            <a:ext cx="860742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96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911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058863"/>
            <a:ext cx="7627938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016640" y="3310560"/>
              <a:ext cx="5444640" cy="420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0880" y="3305880"/>
                <a:ext cx="5456880" cy="4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0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8"/>
            <a:ext cx="7478712" cy="2095500"/>
          </a:xfrm>
        </p:spPr>
        <p:txBody>
          <a:bodyPr/>
          <a:lstStyle/>
          <a:p>
            <a:r>
              <a:rPr lang="en-US" altLang="en-US" smtClean="0"/>
              <a:t>We underline the </a:t>
            </a:r>
            <a:r>
              <a:rPr lang="en-US" altLang="en-US" smtClean="0">
                <a:solidFill>
                  <a:srgbClr val="FF0000"/>
                </a:solidFill>
              </a:rPr>
              <a:t>discriminator (</a:t>
            </a:r>
            <a:r>
              <a:rPr lang="en-US" altLang="en-US" i="1" smtClean="0">
                <a:solidFill>
                  <a:srgbClr val="FF0000"/>
                </a:solidFill>
              </a:rPr>
              <a:t>or partial key)</a:t>
            </a:r>
            <a:r>
              <a:rPr lang="en-US" altLang="en-US" smtClean="0"/>
              <a:t> of a weak entity set  with </a:t>
            </a:r>
            <a:r>
              <a:rPr lang="en-US" altLang="en-US" smtClean="0">
                <a:solidFill>
                  <a:srgbClr val="FF0000"/>
                </a:solidFill>
              </a:rPr>
              <a:t>a dashed line.</a:t>
            </a:r>
          </a:p>
          <a:p>
            <a:r>
              <a:rPr lang="en-US" altLang="en-US" smtClean="0"/>
              <a:t>We put the identifying relationship of a weak entity in a </a:t>
            </a:r>
            <a:r>
              <a:rPr lang="en-US" altLang="en-US" smtClean="0">
                <a:solidFill>
                  <a:srgbClr val="FF0000"/>
                </a:solidFill>
              </a:rPr>
              <a:t>double diamond. </a:t>
            </a:r>
          </a:p>
        </p:txBody>
      </p:sp>
      <p:pic>
        <p:nvPicPr>
          <p:cNvPr id="921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2382839"/>
            <a:ext cx="71120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Rectangle 1"/>
          <p:cNvSpPr>
            <a:spLocks noChangeArrowheads="1"/>
          </p:cNvSpPr>
          <p:nvPr/>
        </p:nvSpPr>
        <p:spPr bwMode="auto">
          <a:xfrm>
            <a:off x="2338388" y="5287964"/>
            <a:ext cx="78025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The </a:t>
            </a:r>
            <a:r>
              <a:rPr kumimoji="0" lang="en-US" altLang="en-US">
                <a:solidFill>
                  <a:srgbClr val="FF0000"/>
                </a:solidFill>
              </a:rPr>
              <a:t>primary key of a weak entity set</a:t>
            </a:r>
            <a:r>
              <a:rPr kumimoji="0" lang="en-US" altLang="en-US"/>
              <a:t> is formed by the </a:t>
            </a:r>
            <a:r>
              <a:rPr kumimoji="0" lang="en-US" altLang="en-US">
                <a:solidFill>
                  <a:srgbClr val="FF0000"/>
                </a:solidFill>
              </a:rPr>
              <a:t>primary key of the strong entity</a:t>
            </a:r>
            <a:r>
              <a:rPr kumimoji="0" lang="en-US" altLang="en-US"/>
              <a:t> set on which the weak entity set is existence dependent, </a:t>
            </a:r>
            <a:r>
              <a:rPr kumimoji="0" lang="en-US" altLang="en-US" b="1">
                <a:solidFill>
                  <a:srgbClr val="00B050"/>
                </a:solidFill>
              </a:rPr>
              <a:t>plus</a:t>
            </a:r>
            <a:r>
              <a:rPr kumimoji="0" lang="en-US" altLang="en-US">
                <a:solidFill>
                  <a:srgbClr val="FF0000"/>
                </a:solidFill>
              </a:rPr>
              <a:t> the weak entity set’s discriminator.</a:t>
            </a:r>
          </a:p>
        </p:txBody>
      </p:sp>
    </p:spTree>
    <p:extLst>
      <p:ext uri="{BB962C8B-B14F-4D97-AF65-F5344CB8AC3E}">
        <p14:creationId xmlns:p14="http://schemas.microsoft.com/office/powerpoint/2010/main" val="27234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90488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Weak Entity Sets (Cont.)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8"/>
            <a:ext cx="7385050" cy="2463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mtClean="0"/>
              <a:t>Note: </a:t>
            </a:r>
            <a:r>
              <a:rPr lang="en-US" altLang="en-US" smtClean="0">
                <a:solidFill>
                  <a:srgbClr val="FF0000"/>
                </a:solidFill>
              </a:rPr>
              <a:t>the primary key of the strong entity set is not explicitly stored with the weak entity set</a:t>
            </a:r>
            <a:r>
              <a:rPr lang="en-US" altLang="en-US" smtClean="0"/>
              <a:t>, since it is implicit in the identifying relationship.</a:t>
            </a:r>
          </a:p>
          <a:p>
            <a:r>
              <a:rPr lang="en-US" altLang="en-US" smtClean="0"/>
              <a:t>If </a:t>
            </a:r>
            <a:r>
              <a:rPr lang="en-US" altLang="en-US" i="1" smtClean="0"/>
              <a:t>course_id</a:t>
            </a:r>
            <a:r>
              <a:rPr lang="en-US" altLang="en-US" smtClean="0"/>
              <a:t> were explicitly stored, </a:t>
            </a:r>
            <a:r>
              <a:rPr lang="en-US" altLang="en-US" i="1" smtClean="0"/>
              <a:t>section</a:t>
            </a:r>
            <a:r>
              <a:rPr lang="en-US" altLang="en-US" smtClean="0"/>
              <a:t> could be made a strong entity, but then the relationship between </a:t>
            </a:r>
            <a:r>
              <a:rPr lang="en-US" altLang="en-US" i="1" smtClean="0"/>
              <a:t>section</a:t>
            </a:r>
            <a:r>
              <a:rPr lang="en-US" altLang="en-US" smtClean="0"/>
              <a:t> and </a:t>
            </a:r>
            <a:r>
              <a:rPr lang="en-US" altLang="en-US" i="1" smtClean="0"/>
              <a:t>course</a:t>
            </a:r>
            <a:r>
              <a:rPr lang="en-US" altLang="en-US" smtClean="0"/>
              <a:t> would be duplicated by an implicit relationship defined by the attribute </a:t>
            </a:r>
            <a:r>
              <a:rPr lang="en-US" altLang="en-US" i="1" smtClean="0"/>
              <a:t>course_id</a:t>
            </a:r>
            <a:r>
              <a:rPr lang="en-US" altLang="en-US" smtClean="0"/>
              <a:t> common to </a:t>
            </a:r>
            <a:r>
              <a:rPr lang="en-US" altLang="en-US" i="1" smtClean="0"/>
              <a:t>course</a:t>
            </a:r>
            <a:r>
              <a:rPr lang="en-US" altLang="en-US" smtClean="0"/>
              <a:t> and </a:t>
            </a:r>
            <a:r>
              <a:rPr lang="en-US" altLang="en-US" i="1" smtClean="0"/>
              <a:t>section</a:t>
            </a:r>
          </a:p>
          <a:p>
            <a:endParaRPr lang="en-US" altLang="en-US" i="1" smtClean="0"/>
          </a:p>
          <a:p>
            <a:r>
              <a:rPr lang="en-US" altLang="en-US" smtClean="0"/>
              <a:t>Primary key for </a:t>
            </a:r>
            <a:r>
              <a:rPr lang="en-US" altLang="en-US" i="1" smtClean="0"/>
              <a:t>section </a:t>
            </a:r>
            <a:r>
              <a:rPr lang="en-US" altLang="en-US" smtClean="0"/>
              <a:t>– (</a:t>
            </a:r>
            <a:r>
              <a:rPr lang="en-US" altLang="en-US" i="1" smtClean="0"/>
              <a:t>course_id, sec_id, semester, year</a:t>
            </a:r>
            <a:r>
              <a:rPr lang="en-US" altLang="en-US" smtClean="0"/>
              <a:t>) </a:t>
            </a:r>
          </a:p>
          <a:p>
            <a:endParaRPr lang="en-US" altLang="en-US" i="1" smtClean="0"/>
          </a:p>
        </p:txBody>
      </p:sp>
      <p:pic>
        <p:nvPicPr>
          <p:cNvPr id="94212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4386263"/>
            <a:ext cx="68087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0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2350" y="117475"/>
            <a:ext cx="8077200" cy="11239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Removing redundant attributes in entity sets</a:t>
            </a:r>
            <a:endParaRPr lang="en-US" dirty="0"/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Once the entities and their corresponding attributes are chosen, the relationship sets among the various entities are formed. These relationship sets may result in a situation where attributes in the various entity sets are redundant and need to be removed from the original entity sets.</a:t>
            </a:r>
          </a:p>
        </p:txBody>
      </p:sp>
    </p:spTree>
    <p:extLst>
      <p:ext uri="{BB962C8B-B14F-4D97-AF65-F5344CB8AC3E}">
        <p14:creationId xmlns:p14="http://schemas.microsoft.com/office/powerpoint/2010/main" val="930361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728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attribute </a:t>
            </a:r>
            <a:r>
              <a:rPr lang="en-US" altLang="en-US" i="1" smtClean="0"/>
              <a:t>dept name </a:t>
            </a:r>
            <a:r>
              <a:rPr lang="en-US" altLang="en-US" smtClean="0"/>
              <a:t>in fact gets added to the relation </a:t>
            </a:r>
            <a:r>
              <a:rPr lang="en-US" altLang="en-US" i="1" smtClean="0"/>
              <a:t>instructor</a:t>
            </a:r>
            <a:r>
              <a:rPr lang="en-US" altLang="en-US" smtClean="0"/>
              <a:t>, but only if each instructor has at most one associated department.</a:t>
            </a:r>
          </a:p>
          <a:p>
            <a:r>
              <a:rPr lang="en-US" altLang="en-US" smtClean="0"/>
              <a:t>If an instructor has more than one associated department, the relationship between instructors and departments is recorded in a separate relation </a:t>
            </a:r>
            <a:r>
              <a:rPr lang="en-US" altLang="en-US" i="1" smtClean="0"/>
              <a:t>inst dept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Ex2: sec- timeslot</a:t>
            </a:r>
          </a:p>
          <a:p>
            <a:r>
              <a:rPr lang="en-US" altLang="en-US" smtClean="0"/>
              <a:t>And so on</a:t>
            </a:r>
          </a:p>
        </p:txBody>
      </p:sp>
    </p:spTree>
    <p:extLst>
      <p:ext uri="{BB962C8B-B14F-4D97-AF65-F5344CB8AC3E}">
        <p14:creationId xmlns:p14="http://schemas.microsoft.com/office/powerpoint/2010/main" val="3511711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dirty="0" smtClean="0"/>
              <a:t>For our </a:t>
            </a:r>
            <a:r>
              <a:rPr lang="en-US" dirty="0"/>
              <a:t>university example, we list the entity sets and their attributes below, </a:t>
            </a:r>
            <a:r>
              <a:rPr lang="en-US" dirty="0" smtClean="0"/>
              <a:t>with primary </a:t>
            </a:r>
            <a:r>
              <a:rPr lang="en-US" dirty="0"/>
              <a:t>keys underlined:</a:t>
            </a:r>
            <a:endParaRPr lang="en-US" b="1" dirty="0" smtClean="0"/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en-US" b="1" dirty="0" smtClean="0"/>
              <a:t>classroom</a:t>
            </a:r>
            <a:r>
              <a:rPr lang="en-US" dirty="0"/>
              <a:t>: with attributes (</a:t>
            </a: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/>
              <a:t>room number</a:t>
            </a:r>
            <a:r>
              <a:rPr lang="en-US" dirty="0"/>
              <a:t>, </a:t>
            </a:r>
            <a:r>
              <a:rPr lang="en-US" i="1" dirty="0"/>
              <a:t>capacity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department</a:t>
            </a:r>
            <a:r>
              <a:rPr lang="en-US" dirty="0"/>
              <a:t>: with attributes (</a:t>
            </a:r>
            <a:r>
              <a:rPr lang="en-US" i="1" dirty="0" err="1"/>
              <a:t>dept</a:t>
            </a:r>
            <a:r>
              <a:rPr lang="en-US" i="1" dirty="0"/>
              <a:t> name</a:t>
            </a:r>
            <a:r>
              <a:rPr lang="en-US" dirty="0"/>
              <a:t>, </a:t>
            </a: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/>
              <a:t>budget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b="1" dirty="0" smtClean="0"/>
              <a:t>course</a:t>
            </a:r>
            <a:r>
              <a:rPr lang="en-US" dirty="0"/>
              <a:t>: with attributes (</a:t>
            </a:r>
            <a:r>
              <a:rPr lang="en-US" i="1" dirty="0"/>
              <a:t>course id</a:t>
            </a:r>
            <a:r>
              <a:rPr lang="en-US" dirty="0"/>
              <a:t>,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/>
              <a:t>credits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instructor</a:t>
            </a:r>
            <a:r>
              <a:rPr lang="en-US" dirty="0"/>
              <a:t>: with attributes (</a:t>
            </a:r>
            <a:r>
              <a:rPr lang="en-US" i="1" dirty="0"/>
              <a:t>ID</a:t>
            </a:r>
            <a:r>
              <a:rPr lang="en-US" dirty="0"/>
              <a:t>,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salary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section: </a:t>
            </a:r>
            <a:r>
              <a:rPr lang="en-US" dirty="0"/>
              <a:t>with attributes (</a:t>
            </a:r>
            <a:r>
              <a:rPr lang="en-US" i="1" dirty="0"/>
              <a:t>course id</a:t>
            </a:r>
            <a:r>
              <a:rPr lang="en-US" dirty="0"/>
              <a:t>, </a:t>
            </a:r>
            <a:r>
              <a:rPr lang="en-US" i="1" dirty="0"/>
              <a:t>sec id</a:t>
            </a:r>
            <a:r>
              <a:rPr lang="en-US" dirty="0"/>
              <a:t>, </a:t>
            </a:r>
            <a:r>
              <a:rPr lang="en-US" i="1" dirty="0"/>
              <a:t>semester</a:t>
            </a:r>
            <a:r>
              <a:rPr lang="en-US" dirty="0"/>
              <a:t>, </a:t>
            </a:r>
            <a:r>
              <a:rPr lang="en-US" i="1" dirty="0"/>
              <a:t>year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student</a:t>
            </a:r>
            <a:r>
              <a:rPr lang="en-US" dirty="0"/>
              <a:t>: with attributes (</a:t>
            </a:r>
            <a:r>
              <a:rPr lang="en-US" i="1" dirty="0"/>
              <a:t>ID</a:t>
            </a:r>
            <a:r>
              <a:rPr lang="en-US" dirty="0"/>
              <a:t>,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tot cred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time slot</a:t>
            </a:r>
            <a:r>
              <a:rPr lang="en-US" dirty="0"/>
              <a:t>: with attributes (</a:t>
            </a:r>
            <a:r>
              <a:rPr lang="en-US" i="1" dirty="0"/>
              <a:t>time slot id</a:t>
            </a:r>
            <a:r>
              <a:rPr lang="en-US" dirty="0"/>
              <a:t>, {(</a:t>
            </a:r>
            <a:r>
              <a:rPr lang="en-US" i="1" dirty="0"/>
              <a:t>day</a:t>
            </a:r>
            <a:r>
              <a:rPr lang="en-US" dirty="0"/>
              <a:t>, </a:t>
            </a:r>
            <a:r>
              <a:rPr lang="en-US" i="1" dirty="0"/>
              <a:t>start time</a:t>
            </a:r>
            <a:r>
              <a:rPr lang="en-US" dirty="0"/>
              <a:t>, </a:t>
            </a:r>
            <a:r>
              <a:rPr lang="en-US" i="1" dirty="0"/>
              <a:t>end time</a:t>
            </a:r>
            <a:r>
              <a:rPr lang="en-US" dirty="0"/>
              <a:t>) }).</a:t>
            </a:r>
          </a:p>
        </p:txBody>
      </p:sp>
    </p:spTree>
    <p:extLst>
      <p:ext uri="{BB962C8B-B14F-4D97-AF65-F5344CB8AC3E}">
        <p14:creationId xmlns:p14="http://schemas.microsoft.com/office/powerpoint/2010/main" val="3368584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dirty="0" smtClean="0"/>
              <a:t>The </a:t>
            </a:r>
            <a:r>
              <a:rPr lang="en-US" dirty="0"/>
              <a:t>relationship sets in our design are listed below:</a:t>
            </a:r>
          </a:p>
          <a:p>
            <a:pPr>
              <a:defRPr/>
            </a:pPr>
            <a:r>
              <a:rPr lang="en-US" b="1" dirty="0" err="1" smtClean="0"/>
              <a:t>inst</a:t>
            </a:r>
            <a:r>
              <a:rPr lang="en-US" b="1" dirty="0" smtClean="0"/>
              <a:t> </a:t>
            </a:r>
            <a:r>
              <a:rPr lang="en-US" b="1" dirty="0" err="1"/>
              <a:t>dept</a:t>
            </a:r>
            <a:r>
              <a:rPr lang="en-US" dirty="0"/>
              <a:t>: relating instructors with departments.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stud </a:t>
            </a:r>
            <a:r>
              <a:rPr lang="en-US" b="1" dirty="0" err="1"/>
              <a:t>dept</a:t>
            </a:r>
            <a:r>
              <a:rPr lang="en-US" dirty="0"/>
              <a:t>: relating students with departments.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teaches</a:t>
            </a:r>
            <a:r>
              <a:rPr lang="en-US" dirty="0"/>
              <a:t>: relating instructors with sections.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takes</a:t>
            </a:r>
            <a:r>
              <a:rPr lang="en-US" dirty="0"/>
              <a:t>: relating students with sections, with a descriptive attribute </a:t>
            </a:r>
            <a:r>
              <a:rPr lang="en-US" dirty="0" smtClean="0"/>
              <a:t>g</a:t>
            </a:r>
            <a:r>
              <a:rPr lang="en-US" i="1" dirty="0" smtClean="0"/>
              <a:t>rade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b="1" dirty="0" smtClean="0"/>
              <a:t>course </a:t>
            </a:r>
            <a:r>
              <a:rPr lang="en-US" b="1" dirty="0" err="1"/>
              <a:t>dept</a:t>
            </a:r>
            <a:r>
              <a:rPr lang="en-US" dirty="0"/>
              <a:t>: relating courses with departments.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sec course</a:t>
            </a:r>
            <a:r>
              <a:rPr lang="en-US" dirty="0"/>
              <a:t>: relating sections with courses.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sec class</a:t>
            </a:r>
            <a:r>
              <a:rPr lang="en-US" dirty="0"/>
              <a:t>: relating sections with classrooms.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sec time slot</a:t>
            </a:r>
            <a:r>
              <a:rPr lang="en-US" dirty="0"/>
              <a:t>: relating sections with time slots.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/>
              <a:t>advisor</a:t>
            </a:r>
            <a:r>
              <a:rPr lang="en-US" dirty="0"/>
              <a:t>: relating students with instructors.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b="1" dirty="0" err="1"/>
              <a:t>prereq</a:t>
            </a:r>
            <a:r>
              <a:rPr lang="en-US" dirty="0"/>
              <a:t>: relating courses with prerequisite courses.</a:t>
            </a:r>
          </a:p>
        </p:txBody>
      </p:sp>
    </p:spTree>
    <p:extLst>
      <p:ext uri="{BB962C8B-B14F-4D97-AF65-F5344CB8AC3E}">
        <p14:creationId xmlns:p14="http://schemas.microsoft.com/office/powerpoint/2010/main" val="105879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9525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E-R Diagram for a University Enterprise</a:t>
            </a:r>
          </a:p>
        </p:txBody>
      </p:sp>
      <p:sp>
        <p:nvSpPr>
          <p:cNvPr id="100355" name="Rectangle 5"/>
          <p:cNvSpPr>
            <a:spLocks noChangeArrowheads="1"/>
          </p:cNvSpPr>
          <p:nvPr/>
        </p:nvSpPr>
        <p:spPr bwMode="auto">
          <a:xfrm>
            <a:off x="6619875" y="4652963"/>
            <a:ext cx="88900" cy="100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solidFill>
                <a:schemeClr val="accent1"/>
              </a:solidFill>
            </a:endParaRPr>
          </a:p>
        </p:txBody>
      </p:sp>
      <p:pic>
        <p:nvPicPr>
          <p:cNvPr id="1003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1" y="690563"/>
            <a:ext cx="6323013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7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 diagram</a:t>
            </a:r>
            <a:endParaRPr lang="en-US" dirty="0"/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/>
              <a:t>E-R diagram </a:t>
            </a:r>
            <a:r>
              <a:rPr lang="en-US" altLang="en-US" smtClean="0"/>
              <a:t>can express the overall logical structure of a database graphically.</a:t>
            </a:r>
          </a:p>
          <a:p>
            <a:r>
              <a:rPr lang="en-US" altLang="en-US" smtClean="0"/>
              <a:t>Basic structure</a:t>
            </a:r>
          </a:p>
          <a:p>
            <a:r>
              <a:rPr lang="en-US" altLang="en-US" smtClean="0"/>
              <a:t>  cardinality mapping</a:t>
            </a:r>
          </a:p>
          <a:p>
            <a:r>
              <a:rPr lang="en-US" altLang="en-US" smtClean="0"/>
              <a:t> participation</a:t>
            </a:r>
          </a:p>
          <a:p>
            <a:r>
              <a:rPr lang="en-US" altLang="en-US" smtClean="0"/>
              <a:t>Weak entity</a:t>
            </a:r>
          </a:p>
          <a:p>
            <a:r>
              <a:rPr lang="en-US" altLang="en-US" smtClean="0"/>
              <a:t>Composite</a:t>
            </a:r>
          </a:p>
          <a:p>
            <a:r>
              <a:rPr lang="en-US" altLang="en-US" smtClean="0"/>
              <a:t>mutivalued</a:t>
            </a:r>
          </a:p>
        </p:txBody>
      </p:sp>
    </p:spTree>
    <p:extLst>
      <p:ext uri="{BB962C8B-B14F-4D97-AF65-F5344CB8AC3E}">
        <p14:creationId xmlns:p14="http://schemas.microsoft.com/office/powerpoint/2010/main" val="2078482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ffectLst/>
              </a:rPr>
              <a:t>Reduction to Relational Schemas</a:t>
            </a:r>
          </a:p>
        </p:txBody>
      </p:sp>
    </p:spTree>
    <p:extLst>
      <p:ext uri="{BB962C8B-B14F-4D97-AF65-F5344CB8AC3E}">
        <p14:creationId xmlns:p14="http://schemas.microsoft.com/office/powerpoint/2010/main" val="20972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417513"/>
            <a:ext cx="85693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8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409825" y="11430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Reduction to Relation Schemas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093789"/>
            <a:ext cx="7670800" cy="4478337"/>
          </a:xfrm>
        </p:spPr>
        <p:txBody>
          <a:bodyPr>
            <a:normAutofit lnSpcReduction="10000"/>
          </a:bodyPr>
          <a:lstStyle/>
          <a:p>
            <a:r>
              <a:rPr lang="en-US" altLang="en-US" smtClean="0">
                <a:solidFill>
                  <a:srgbClr val="FF0000"/>
                </a:solidFill>
              </a:rPr>
              <a:t>Entity sets </a:t>
            </a:r>
            <a:r>
              <a:rPr lang="en-US" altLang="en-US" smtClean="0"/>
              <a:t>and </a:t>
            </a:r>
            <a:r>
              <a:rPr lang="en-US" altLang="en-US" smtClean="0">
                <a:solidFill>
                  <a:srgbClr val="FF0000"/>
                </a:solidFill>
              </a:rPr>
              <a:t>relationship sets </a:t>
            </a:r>
            <a:r>
              <a:rPr lang="en-US" altLang="en-US" smtClean="0"/>
              <a:t>can be expressed uniformly as </a:t>
            </a:r>
            <a:r>
              <a:rPr lang="en-US" altLang="en-US" i="1" smtClean="0">
                <a:solidFill>
                  <a:srgbClr val="FF0000"/>
                </a:solidFill>
              </a:rPr>
              <a:t>relation schemas </a:t>
            </a:r>
            <a:r>
              <a:rPr lang="en-US" altLang="en-US" smtClean="0"/>
              <a:t>that represent the contents of the database.</a:t>
            </a:r>
          </a:p>
          <a:p>
            <a:r>
              <a:rPr lang="en-US" altLang="en-US" smtClean="0"/>
              <a:t>A database which conforms to an E-R diagram can be represented by a collection of schemas.</a:t>
            </a:r>
          </a:p>
          <a:p>
            <a:r>
              <a:rPr lang="en-US" altLang="en-US" smtClean="0"/>
              <a:t>For each entity set and relationship set there is a unique schema that is assigned the name of the corresponding entity set or relationship set.</a:t>
            </a:r>
          </a:p>
          <a:p>
            <a:r>
              <a:rPr lang="en-US" altLang="en-US" smtClean="0"/>
              <a:t>Each </a:t>
            </a:r>
            <a:r>
              <a:rPr lang="en-US" altLang="en-US" smtClean="0">
                <a:solidFill>
                  <a:srgbClr val="FF0000"/>
                </a:solidFill>
              </a:rPr>
              <a:t>schema has a number of columns </a:t>
            </a:r>
            <a:r>
              <a:rPr lang="en-US" altLang="en-US" smtClean="0"/>
              <a:t>(generally corresponding to </a:t>
            </a:r>
            <a:r>
              <a:rPr lang="en-US" altLang="en-US" smtClean="0">
                <a:solidFill>
                  <a:srgbClr val="FF0000"/>
                </a:solidFill>
              </a:rPr>
              <a:t>attributes</a:t>
            </a:r>
            <a:r>
              <a:rPr lang="en-US" altLang="en-US" smtClean="0"/>
              <a:t>), which have unique names.</a:t>
            </a:r>
          </a:p>
        </p:txBody>
      </p:sp>
    </p:spTree>
    <p:extLst>
      <p:ext uri="{BB962C8B-B14F-4D97-AF65-F5344CB8AC3E}">
        <p14:creationId xmlns:p14="http://schemas.microsoft.com/office/powerpoint/2010/main" val="35368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1" y="96838"/>
            <a:ext cx="8429625" cy="603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Representing Relationship Sets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9664" y="1498601"/>
            <a:ext cx="7959725" cy="2944813"/>
          </a:xfrm>
        </p:spPr>
        <p:txBody>
          <a:bodyPr/>
          <a:lstStyle/>
          <a:p>
            <a:r>
              <a:rPr lang="en-US" altLang="en-US" smtClean="0"/>
              <a:t>A </a:t>
            </a:r>
            <a:r>
              <a:rPr lang="en-US" altLang="en-US" smtClean="0">
                <a:solidFill>
                  <a:srgbClr val="FF0000"/>
                </a:solidFill>
              </a:rPr>
              <a:t>many-to-many relationship set </a:t>
            </a:r>
            <a:r>
              <a:rPr lang="en-US" altLang="en-US" smtClean="0"/>
              <a:t>is represented </a:t>
            </a:r>
            <a:r>
              <a:rPr lang="en-US" altLang="en-US" smtClean="0">
                <a:solidFill>
                  <a:srgbClr val="FF0000"/>
                </a:solidFill>
              </a:rPr>
              <a:t>as a schema </a:t>
            </a:r>
            <a:r>
              <a:rPr lang="en-US" altLang="en-US" smtClean="0"/>
              <a:t>with attributes for the primary keys of the two participating entity sets, and any </a:t>
            </a:r>
            <a:r>
              <a:rPr lang="en-US" altLang="en-US" smtClean="0">
                <a:solidFill>
                  <a:srgbClr val="FF0000"/>
                </a:solidFill>
              </a:rPr>
              <a:t>descriptive</a:t>
            </a:r>
            <a:r>
              <a:rPr lang="en-US" altLang="en-US" smtClean="0"/>
              <a:t> attributes of the relationship set. </a:t>
            </a:r>
          </a:p>
          <a:p>
            <a:r>
              <a:rPr lang="en-US" altLang="en-US" smtClean="0"/>
              <a:t>Example: schema for relationship set </a:t>
            </a:r>
            <a:r>
              <a:rPr lang="en-US" altLang="en-US" i="1" smtClean="0"/>
              <a:t>advisor</a:t>
            </a:r>
          </a:p>
          <a:p>
            <a:pPr>
              <a:buFont typeface="Monotype Sorts"/>
              <a:buNone/>
            </a:pPr>
            <a:r>
              <a:rPr lang="en-US" altLang="en-US" smtClean="0"/>
              <a:t>	</a:t>
            </a:r>
            <a:r>
              <a:rPr lang="en-US" altLang="en-US" i="1" smtClean="0"/>
              <a:t>advisor = </a:t>
            </a:r>
            <a:r>
              <a:rPr lang="en-US" altLang="en-US" smtClean="0"/>
              <a:t>(</a:t>
            </a:r>
            <a:r>
              <a:rPr lang="en-US" altLang="en-US" i="1" u="sng" smtClean="0"/>
              <a:t>s_id, i_id</a:t>
            </a:r>
            <a:r>
              <a:rPr lang="en-US" altLang="en-US" smtClean="0"/>
              <a:t>)</a:t>
            </a:r>
          </a:p>
        </p:txBody>
      </p:sp>
      <p:sp>
        <p:nvSpPr>
          <p:cNvPr id="107524" name="Rectangle 5"/>
          <p:cNvSpPr>
            <a:spLocks noChangeArrowheads="1"/>
          </p:cNvSpPr>
          <p:nvPr/>
        </p:nvSpPr>
        <p:spPr bwMode="auto">
          <a:xfrm rot="21227306">
            <a:off x="3740150" y="3624264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pic>
        <p:nvPicPr>
          <p:cNvPr id="10752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9" y="3717926"/>
            <a:ext cx="6529387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86080" y="945360"/>
              <a:ext cx="1146240" cy="364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8880" y="937440"/>
                <a:ext cx="116100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2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>
              <a:ea typeface="+mj-ea"/>
            </a:endParaRPr>
          </a:p>
        </p:txBody>
      </p:sp>
      <p:sp>
        <p:nvSpPr>
          <p:cNvPr id="109571" name="Rectangle 4"/>
          <p:cNvSpPr>
            <a:spLocks noChangeArrowheads="1"/>
          </p:cNvSpPr>
          <p:nvPr/>
        </p:nvSpPr>
        <p:spPr bwMode="auto">
          <a:xfrm>
            <a:off x="2160589" y="784225"/>
            <a:ext cx="7921625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Many-to-one and one-to-many </a:t>
            </a:r>
            <a:r>
              <a:rPr lang="en-US" altLang="en-US"/>
              <a:t>relationship sets that are </a:t>
            </a:r>
            <a:r>
              <a:rPr lang="en-US" altLang="en-US">
                <a:solidFill>
                  <a:srgbClr val="FF0000"/>
                </a:solidFill>
              </a:rPr>
              <a:t>total </a:t>
            </a:r>
            <a:r>
              <a:rPr lang="en-US" altLang="en-US"/>
              <a:t>on the </a:t>
            </a:r>
            <a:r>
              <a:rPr lang="en-US" altLang="en-US">
                <a:solidFill>
                  <a:srgbClr val="FF0000"/>
                </a:solidFill>
              </a:rPr>
              <a:t>many-side </a:t>
            </a:r>
            <a:r>
              <a:rPr lang="en-US" altLang="en-US"/>
              <a:t>can be represented by </a:t>
            </a:r>
            <a:r>
              <a:rPr lang="en-US" altLang="en-US">
                <a:solidFill>
                  <a:srgbClr val="FF0000"/>
                </a:solidFill>
              </a:rPr>
              <a:t>adding an extra attribute to the “many” side, containing the primary key of the “one” side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If</a:t>
            </a:r>
            <a:r>
              <a:rPr lang="en-US" altLang="en-US">
                <a:solidFill>
                  <a:srgbClr val="FF0000"/>
                </a:solidFill>
              </a:rPr>
              <a:t> Partial participation: </a:t>
            </a:r>
            <a:r>
              <a:rPr lang="en-US" altLang="en-US"/>
              <a:t>Separate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Example: Instead of creating a schema for relationship set </a:t>
            </a:r>
            <a:r>
              <a:rPr lang="en-US" altLang="en-US" i="1"/>
              <a:t>inst_dept</a:t>
            </a:r>
            <a:r>
              <a:rPr lang="en-US" altLang="en-US"/>
              <a:t>, add an attribute </a:t>
            </a:r>
            <a:r>
              <a:rPr lang="en-US" altLang="en-US" i="1"/>
              <a:t>dept_name</a:t>
            </a:r>
            <a:r>
              <a:rPr lang="en-US" altLang="en-US"/>
              <a:t> to the schema arising from entity set </a:t>
            </a:r>
            <a:r>
              <a:rPr lang="en-US" altLang="en-US" i="1"/>
              <a:t>instructor</a:t>
            </a:r>
          </a:p>
        </p:txBody>
      </p:sp>
      <p:sp>
        <p:nvSpPr>
          <p:cNvPr id="109572" name="Rectangle 6"/>
          <p:cNvSpPr>
            <a:spLocks noChangeArrowheads="1"/>
          </p:cNvSpPr>
          <p:nvPr/>
        </p:nvSpPr>
        <p:spPr bwMode="auto">
          <a:xfrm rot="21227306">
            <a:off x="3216275" y="3449639"/>
            <a:ext cx="1970088" cy="2809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/>
          </a:p>
        </p:txBody>
      </p:sp>
      <p:grpSp>
        <p:nvGrpSpPr>
          <p:cNvPr id="109573" name="Group 13"/>
          <p:cNvGrpSpPr>
            <a:grpSpLocks/>
          </p:cNvGrpSpPr>
          <p:nvPr/>
        </p:nvGrpSpPr>
        <p:grpSpPr bwMode="auto">
          <a:xfrm>
            <a:off x="1897063" y="2797175"/>
            <a:ext cx="8185150" cy="3424238"/>
            <a:chOff x="0" y="1413"/>
            <a:chExt cx="5483" cy="2545"/>
          </a:xfrm>
        </p:grpSpPr>
        <p:pic>
          <p:nvPicPr>
            <p:cNvPr id="10957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2" t="423" r="7481" b="61655"/>
            <a:stretch>
              <a:fillRect/>
            </a:stretch>
          </p:blipFill>
          <p:spPr bwMode="auto">
            <a:xfrm>
              <a:off x="175" y="1413"/>
              <a:ext cx="5308" cy="2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576" name="Rectangle 11"/>
            <p:cNvSpPr>
              <a:spLocks noChangeArrowheads="1"/>
            </p:cNvSpPr>
            <p:nvPr/>
          </p:nvSpPr>
          <p:spPr bwMode="auto">
            <a:xfrm>
              <a:off x="0" y="1500"/>
              <a:ext cx="1956" cy="4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  <p:sp>
          <p:nvSpPr>
            <p:cNvPr id="109577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70800" y="430560"/>
              <a:ext cx="6939720" cy="471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600" y="423360"/>
                <a:ext cx="6954120" cy="47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9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Redundancy of Schemas (Cont.)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79663" y="1222375"/>
            <a:ext cx="7391400" cy="4876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Char char="n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one-to-one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 sets, either side can be chosen to act as the “many” side</a:t>
            </a:r>
          </a:p>
          <a:p>
            <a:pPr lvl="1">
              <a:lnSpc>
                <a:spcPct val="90000"/>
              </a:lnSpc>
              <a:buFont typeface="Monotype Sorts" charset="2"/>
              <a:buChar char="l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That is,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extra attribute can be added to either of the tables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corresponding to the two entity sets </a:t>
            </a:r>
          </a:p>
          <a:p>
            <a:pPr lvl="1">
              <a:lnSpc>
                <a:spcPct val="90000"/>
              </a:lnSpc>
              <a:buFont typeface="Monotype Sorts" charset="2"/>
              <a:buChar char="l"/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457200" lvl="1" indent="0">
              <a:buNone/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Char char="n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If participation is </a:t>
            </a:r>
            <a:r>
              <a:rPr lang="en-US" altLang="en-US" i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partial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on the “many” side,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replacing a schema by an extra attribute in the schema corresponding to the “many” side could result in null values</a:t>
            </a:r>
          </a:p>
          <a:p>
            <a:pPr>
              <a:lnSpc>
                <a:spcPct val="90000"/>
              </a:lnSpc>
              <a:buFont typeface="Monotype Sorts" charset="2"/>
              <a:buChar char="n"/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Char char="n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schema corresponding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to a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relationship set linking a weak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entity set to its identifying strong entity set is </a:t>
            </a:r>
            <a:r>
              <a:rPr lang="en-US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redundant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90000"/>
              </a:lnSpc>
              <a:buFont typeface="Monotype Sorts" charset="2"/>
              <a:buChar char="l"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Example: The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schema already contains the attributes that would appear in the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schema</a:t>
            </a:r>
          </a:p>
          <a:p>
            <a:pPr>
              <a:buFont typeface="Monotype Sorts" charset="2"/>
              <a:buChar char="n"/>
              <a:defRPr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77400" y="957600"/>
              <a:ext cx="7514280" cy="3241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2000" y="951480"/>
                <a:ext cx="7528680" cy="32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776411" y="2736926"/>
              <a:ext cx="76680" cy="218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7095" y="2727566"/>
                <a:ext cx="91013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922931" y="2827646"/>
              <a:ext cx="163440" cy="110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31" y="2820446"/>
                <a:ext cx="178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2098971" y="2849966"/>
              <a:ext cx="156240" cy="90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92147" y="2843126"/>
                <a:ext cx="170966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2348091" y="2804606"/>
              <a:ext cx="711720" cy="133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40171" y="2796686"/>
                <a:ext cx="727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1829691" y="3004046"/>
              <a:ext cx="967680" cy="1076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21051" y="2995046"/>
                <a:ext cx="9856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" name="Ink 7"/>
              <p14:cNvContentPartPr/>
              <p14:nvPr/>
            </p14:nvContentPartPr>
            <p14:xfrm>
              <a:off x="1903851" y="3088286"/>
              <a:ext cx="672120" cy="849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97731" y="3079324"/>
                <a:ext cx="687240" cy="1000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0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17476"/>
            <a:ext cx="8077200" cy="930275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Representing Entity Sets With Simple Attributes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8388" y="1450975"/>
            <a:ext cx="8081962" cy="3632200"/>
          </a:xfrm>
        </p:spPr>
        <p:txBody>
          <a:bodyPr/>
          <a:lstStyle/>
          <a:p>
            <a:r>
              <a:rPr lang="en-US" altLang="en-US" smtClean="0">
                <a:solidFill>
                  <a:srgbClr val="FF0000"/>
                </a:solidFill>
              </a:rPr>
              <a:t>A strong entity set reduces to a schema </a:t>
            </a:r>
            <a:r>
              <a:rPr lang="en-US" altLang="en-US" smtClean="0"/>
              <a:t>with the same attributes</a:t>
            </a:r>
            <a:br>
              <a:rPr lang="en-US" altLang="en-US" smtClean="0"/>
            </a:br>
            <a:r>
              <a:rPr lang="en-US" altLang="en-US" i="1" smtClean="0"/>
              <a:t>student(</a:t>
            </a:r>
            <a:r>
              <a:rPr lang="en-US" altLang="en-US" i="1" u="sng" smtClean="0"/>
              <a:t>ID</a:t>
            </a:r>
            <a:r>
              <a:rPr lang="en-US" altLang="en-US" i="1" smtClean="0"/>
              <a:t>, name, tot_cred)</a:t>
            </a:r>
            <a:endParaRPr lang="en-US" altLang="en-US" smtClean="0"/>
          </a:p>
          <a:p>
            <a:r>
              <a:rPr lang="en-US" altLang="en-US" smtClean="0"/>
              <a:t>A </a:t>
            </a:r>
            <a:r>
              <a:rPr lang="en-US" altLang="en-US" smtClean="0">
                <a:solidFill>
                  <a:srgbClr val="FF0000"/>
                </a:solidFill>
              </a:rPr>
              <a:t>weak entity set becomes a table </a:t>
            </a:r>
            <a:r>
              <a:rPr lang="en-US" altLang="en-US" smtClean="0"/>
              <a:t>that </a:t>
            </a:r>
            <a:r>
              <a:rPr lang="en-US" altLang="en-US" smtClean="0">
                <a:solidFill>
                  <a:srgbClr val="FF0000"/>
                </a:solidFill>
              </a:rPr>
              <a:t>includes a column for the primary </a:t>
            </a:r>
            <a:r>
              <a:rPr lang="en-US" altLang="en-US" smtClean="0"/>
              <a:t>key of the identifying strong entity set </a:t>
            </a:r>
            <a:br>
              <a:rPr lang="en-US" altLang="en-US" smtClean="0"/>
            </a:br>
            <a:r>
              <a:rPr lang="en-US" altLang="en-US" smtClean="0"/>
              <a:t>Loan_Payment</a:t>
            </a:r>
            <a:r>
              <a:rPr lang="en-US" altLang="en-US" i="1" smtClean="0"/>
              <a:t> ( </a:t>
            </a:r>
            <a:r>
              <a:rPr lang="en-US" altLang="en-US" i="1" u="sng" smtClean="0"/>
              <a:t>Loan_Number, Payment_no</a:t>
            </a:r>
            <a:r>
              <a:rPr lang="en-US" altLang="en-US" i="1" smtClean="0"/>
              <a:t>, Pay_date, Pay_Amt )</a:t>
            </a:r>
          </a:p>
        </p:txBody>
      </p:sp>
      <p:pic>
        <p:nvPicPr>
          <p:cNvPr id="11366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3624264"/>
            <a:ext cx="760571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1" y="3624263"/>
            <a:ext cx="7807325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7198731" y="2439926"/>
              <a:ext cx="2539800" cy="3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2251" y="2429126"/>
                <a:ext cx="2557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5350851" y="3059846"/>
              <a:ext cx="298440" cy="120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3291" y="3053006"/>
                <a:ext cx="313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5457051" y="3081806"/>
              <a:ext cx="50400" cy="139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0931" y="3074606"/>
                <a:ext cx="640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2546760" y="858960"/>
              <a:ext cx="954360" cy="345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1000" y="852840"/>
                <a:ext cx="963000" cy="3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1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5075" y="6667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73563" y="1104901"/>
            <a:ext cx="6026150" cy="50974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>
                <a:solidFill>
                  <a:srgbClr val="FF0000"/>
                </a:solidFill>
              </a:rPr>
              <a:t>Composite attributes are flattened out by creating a separate attribute for each component attribute</a:t>
            </a:r>
          </a:p>
          <a:p>
            <a:pPr lvl="1"/>
            <a:r>
              <a:rPr lang="en-US" altLang="en-US" smtClean="0"/>
              <a:t>Example: given entity set </a:t>
            </a:r>
            <a:r>
              <a:rPr lang="en-US" altLang="en-US" i="1" smtClean="0"/>
              <a:t>instructor</a:t>
            </a:r>
            <a:r>
              <a:rPr lang="en-US" altLang="en-US" smtClean="0"/>
              <a:t> with composite attribute </a:t>
            </a:r>
            <a:r>
              <a:rPr lang="en-US" altLang="en-US" i="1" smtClean="0"/>
              <a:t>name</a:t>
            </a:r>
            <a:r>
              <a:rPr lang="en-US" altLang="en-US" smtClean="0"/>
              <a:t> with component attributes </a:t>
            </a:r>
            <a:r>
              <a:rPr lang="en-US" altLang="en-US" i="1" smtClean="0"/>
              <a:t>first_name </a:t>
            </a:r>
            <a:r>
              <a:rPr lang="en-US" altLang="en-US" smtClean="0"/>
              <a:t>and </a:t>
            </a:r>
            <a:r>
              <a:rPr lang="en-US" altLang="en-US" i="1" smtClean="0"/>
              <a:t>last_name</a:t>
            </a:r>
            <a:r>
              <a:rPr lang="en-US" altLang="en-US" smtClean="0"/>
              <a:t> the schema corresponding to the entity set has two attributes </a:t>
            </a:r>
            <a:r>
              <a:rPr lang="en-US" altLang="en-US" i="1" smtClean="0"/>
              <a:t>name_first_name</a:t>
            </a:r>
            <a:r>
              <a:rPr lang="en-US" altLang="en-US" smtClean="0"/>
              <a:t>  and </a:t>
            </a:r>
            <a:r>
              <a:rPr lang="en-US" altLang="en-US" i="1" smtClean="0"/>
              <a:t>name_last_name</a:t>
            </a:r>
          </a:p>
          <a:p>
            <a:pPr lvl="2"/>
            <a:r>
              <a:rPr lang="en-US" altLang="en-US" i="1" smtClean="0"/>
              <a:t>Prefix omitted if there is no ambiguity</a:t>
            </a:r>
          </a:p>
          <a:p>
            <a:endParaRPr lang="en-US" altLang="en-US" i="1" smtClean="0"/>
          </a:p>
          <a:p>
            <a:r>
              <a:rPr lang="en-US" altLang="en-US" smtClean="0"/>
              <a:t>Ignoring multivalued attributes, extended instructor schema is</a:t>
            </a:r>
          </a:p>
          <a:p>
            <a:pPr lvl="1"/>
            <a:r>
              <a:rPr lang="en-US" altLang="en-US" i="1" smtClean="0"/>
              <a:t>instructor(ID, </a:t>
            </a:r>
            <a:br>
              <a:rPr lang="en-US" altLang="en-US" i="1" smtClean="0"/>
            </a:br>
            <a:r>
              <a:rPr lang="en-US" altLang="en-US" i="1" smtClean="0"/>
              <a:t>      first_name, middle_initial,  last_name,</a:t>
            </a:r>
            <a:br>
              <a:rPr lang="en-US" altLang="en-US" i="1" smtClean="0"/>
            </a:br>
            <a:r>
              <a:rPr lang="en-US" altLang="en-US" i="1" smtClean="0"/>
              <a:t>      street_number, street_name,  </a:t>
            </a:r>
            <a:br>
              <a:rPr lang="en-US" altLang="en-US" i="1" smtClean="0"/>
            </a:br>
            <a:r>
              <a:rPr lang="en-US" altLang="en-US" i="1" smtClean="0"/>
              <a:t>           apt_number, city, state, zip_code,  </a:t>
            </a:r>
            <a:br>
              <a:rPr lang="en-US" altLang="en-US" i="1" smtClean="0"/>
            </a:br>
            <a:r>
              <a:rPr lang="en-US" altLang="en-US" i="1" smtClean="0"/>
              <a:t>      date_of_birth)</a:t>
            </a:r>
          </a:p>
          <a:p>
            <a:pPr lvl="1"/>
            <a:endParaRPr lang="en-US" altLang="en-US" smtClean="0"/>
          </a:p>
        </p:txBody>
      </p:sp>
      <p:pic>
        <p:nvPicPr>
          <p:cNvPr id="1157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1" y="1044575"/>
            <a:ext cx="251936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483051" y="5213726"/>
              <a:ext cx="2653200" cy="43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8011" y="5205806"/>
                <a:ext cx="2667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363971" y="1396286"/>
              <a:ext cx="1559520" cy="5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6771" y="1389806"/>
                <a:ext cx="15782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4098360" y="710280"/>
              <a:ext cx="1767960" cy="709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1880" y="703800"/>
                <a:ext cx="1782360" cy="7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9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5075" y="6667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</a:rPr>
              <a:t>Composite and Multivalued Attributes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46300" y="1165226"/>
            <a:ext cx="7672388" cy="5160963"/>
          </a:xfrm>
        </p:spPr>
        <p:txBody>
          <a:bodyPr/>
          <a:lstStyle/>
          <a:p>
            <a:r>
              <a:rPr lang="en-US" altLang="en-US" smtClean="0"/>
              <a:t>A </a:t>
            </a:r>
            <a:r>
              <a:rPr lang="en-US" altLang="en-US" smtClean="0">
                <a:solidFill>
                  <a:srgbClr val="FF0000"/>
                </a:solidFill>
              </a:rPr>
              <a:t>multivalued attribute </a:t>
            </a:r>
            <a:r>
              <a:rPr lang="en-US" altLang="en-US" i="1" smtClean="0">
                <a:solidFill>
                  <a:srgbClr val="FF0000"/>
                </a:solidFill>
              </a:rPr>
              <a:t>M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of an entity </a:t>
            </a:r>
            <a:r>
              <a:rPr lang="en-US" altLang="en-US" i="1" smtClean="0"/>
              <a:t>E</a:t>
            </a:r>
            <a:r>
              <a:rPr lang="en-US" altLang="en-US" smtClean="0"/>
              <a:t> is </a:t>
            </a:r>
            <a:r>
              <a:rPr lang="en-US" altLang="en-US" smtClean="0">
                <a:solidFill>
                  <a:srgbClr val="FF0000"/>
                </a:solidFill>
              </a:rPr>
              <a:t>represented by a separate schema</a:t>
            </a:r>
            <a:r>
              <a:rPr lang="en-US" altLang="en-US" smtClean="0"/>
              <a:t> </a:t>
            </a:r>
            <a:r>
              <a:rPr lang="en-US" altLang="en-US" i="1" smtClean="0"/>
              <a:t>EM</a:t>
            </a:r>
            <a:endParaRPr lang="en-US" altLang="en-US" smtClean="0"/>
          </a:p>
          <a:p>
            <a:pPr lvl="1"/>
            <a:r>
              <a:rPr lang="en-US" altLang="en-US" smtClean="0"/>
              <a:t>Schema </a:t>
            </a:r>
            <a:r>
              <a:rPr lang="en-US" altLang="en-US" i="1" smtClean="0"/>
              <a:t>EM</a:t>
            </a:r>
            <a:r>
              <a:rPr lang="en-US" altLang="en-US" smtClean="0"/>
              <a:t> has attributes corresponding to the </a:t>
            </a:r>
            <a:r>
              <a:rPr lang="en-US" altLang="en-US" smtClean="0">
                <a:solidFill>
                  <a:srgbClr val="FF0000"/>
                </a:solidFill>
              </a:rPr>
              <a:t>primary key of </a:t>
            </a:r>
            <a:r>
              <a:rPr lang="en-US" altLang="en-US" i="1" smtClean="0">
                <a:solidFill>
                  <a:srgbClr val="FF0000"/>
                </a:solidFill>
              </a:rPr>
              <a:t>E</a:t>
            </a:r>
            <a:r>
              <a:rPr lang="en-US" altLang="en-US" smtClean="0">
                <a:solidFill>
                  <a:srgbClr val="FF0000"/>
                </a:solidFill>
              </a:rPr>
              <a:t> </a:t>
            </a:r>
            <a:r>
              <a:rPr lang="en-US" altLang="en-US" smtClean="0"/>
              <a:t>and </a:t>
            </a:r>
            <a:r>
              <a:rPr lang="en-US" altLang="en-US" smtClean="0">
                <a:solidFill>
                  <a:srgbClr val="FF0000"/>
                </a:solidFill>
              </a:rPr>
              <a:t>an attribute corresponding to multivalued attribute</a:t>
            </a:r>
            <a:r>
              <a:rPr lang="en-US" altLang="en-US" smtClean="0"/>
              <a:t> </a:t>
            </a:r>
            <a:r>
              <a:rPr lang="en-US" altLang="en-US" i="1" smtClean="0"/>
              <a:t>M</a:t>
            </a:r>
            <a:endParaRPr lang="en-US" altLang="en-US" smtClean="0"/>
          </a:p>
          <a:p>
            <a:pPr lvl="1"/>
            <a:r>
              <a:rPr lang="en-US" altLang="en-US" smtClean="0"/>
              <a:t>Example:  Multivalued attribute </a:t>
            </a:r>
            <a:r>
              <a:rPr lang="en-US" altLang="en-US" i="1" smtClean="0"/>
              <a:t>phone_number </a:t>
            </a:r>
            <a:r>
              <a:rPr lang="en-US" altLang="en-US" smtClean="0"/>
              <a:t>of </a:t>
            </a:r>
            <a:r>
              <a:rPr lang="en-US" altLang="en-US" i="1" smtClean="0"/>
              <a:t>instructor</a:t>
            </a:r>
            <a:r>
              <a:rPr lang="en-US" altLang="en-US" smtClean="0"/>
              <a:t> is represented by a schema:</a:t>
            </a:r>
            <a:br>
              <a:rPr lang="en-US" altLang="en-US" smtClean="0"/>
            </a:br>
            <a:r>
              <a:rPr lang="en-US" altLang="en-US" smtClean="0"/>
              <a:t>    </a:t>
            </a:r>
            <a:r>
              <a:rPr lang="en-US" altLang="en-US" i="1" smtClean="0"/>
              <a:t>inst_phone= </a:t>
            </a:r>
            <a:r>
              <a:rPr lang="en-US" altLang="en-US" smtClean="0"/>
              <a:t>(</a:t>
            </a:r>
            <a:r>
              <a:rPr lang="en-US" altLang="en-US" i="1" smtClean="0"/>
              <a:t> </a:t>
            </a:r>
            <a:r>
              <a:rPr lang="en-US" altLang="en-US" i="1" u="sng" smtClean="0"/>
              <a:t>ID</a:t>
            </a:r>
            <a:r>
              <a:rPr lang="en-US" altLang="en-US" i="1" smtClean="0"/>
              <a:t>, </a:t>
            </a:r>
            <a:r>
              <a:rPr lang="en-US" altLang="en-US" i="1" u="sng" smtClean="0"/>
              <a:t>phone_number</a:t>
            </a:r>
            <a:r>
              <a:rPr lang="en-US" altLang="en-US" smtClean="0"/>
              <a:t>)</a:t>
            </a:r>
            <a:r>
              <a:rPr lang="en-US" altLang="en-US" i="1" smtClean="0"/>
              <a:t> </a:t>
            </a:r>
          </a:p>
          <a:p>
            <a:pPr lvl="1"/>
            <a:r>
              <a:rPr lang="en-US" altLang="en-US" smtClean="0"/>
              <a:t>Each value of the multivalued attribute maps to a separate tuple of the relation on schema </a:t>
            </a:r>
            <a:r>
              <a:rPr lang="en-US" altLang="en-US" i="1" smtClean="0"/>
              <a:t>EM</a:t>
            </a:r>
            <a:endParaRPr lang="en-US" altLang="en-US" smtClean="0"/>
          </a:p>
          <a:p>
            <a:pPr lvl="2"/>
            <a:r>
              <a:rPr lang="en-US" altLang="en-US" smtClean="0"/>
              <a:t>For example, an </a:t>
            </a:r>
            <a:r>
              <a:rPr lang="en-US" altLang="en-US" i="1" smtClean="0"/>
              <a:t>instructor</a:t>
            </a:r>
            <a:r>
              <a:rPr lang="en-US" altLang="en-US" smtClean="0"/>
              <a:t> entity with primary key  22222 and phone numbers 456-7890 and 123-4567 maps to </a:t>
            </a:r>
            <a:r>
              <a:rPr lang="en-US" altLang="en-US" smtClean="0">
                <a:solidFill>
                  <a:srgbClr val="FF0000"/>
                </a:solidFill>
              </a:rPr>
              <a:t>two tuples:   </a:t>
            </a:r>
            <a:br>
              <a:rPr lang="en-US" altLang="en-US" smtClean="0">
                <a:solidFill>
                  <a:srgbClr val="FF0000"/>
                </a:solidFill>
              </a:rPr>
            </a:br>
            <a:r>
              <a:rPr lang="en-US" altLang="en-US" smtClean="0">
                <a:solidFill>
                  <a:srgbClr val="FF0000"/>
                </a:solidFill>
              </a:rPr>
              <a:t>   (22222, 456-7890) and (22222, 123-4567)</a:t>
            </a:r>
            <a:r>
              <a:rPr lang="en-US" altLang="en-US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93880" y="845280"/>
              <a:ext cx="6349320" cy="71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480" y="837720"/>
                <a:ext cx="6363000" cy="7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18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Multivalued Attributes (Cont.)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33589" y="1108075"/>
            <a:ext cx="7869237" cy="27559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mtClean="0"/>
              <a:t>Special case:entity </a:t>
            </a:r>
            <a:r>
              <a:rPr lang="en-US" altLang="en-US" i="1" smtClean="0">
                <a:solidFill>
                  <a:srgbClr val="FF0000"/>
                </a:solidFill>
              </a:rPr>
              <a:t>time_slot </a:t>
            </a:r>
            <a:r>
              <a:rPr lang="en-US" altLang="en-US" smtClean="0"/>
              <a:t> has only one attribute other than the primary-key attribute, and that </a:t>
            </a:r>
            <a:r>
              <a:rPr lang="en-US" altLang="en-US" smtClean="0">
                <a:solidFill>
                  <a:srgbClr val="FF0000"/>
                </a:solidFill>
              </a:rPr>
              <a:t>attribute is multivalued</a:t>
            </a:r>
          </a:p>
          <a:p>
            <a:pPr lvl="1"/>
            <a:r>
              <a:rPr lang="en-US" altLang="en-US" smtClean="0"/>
              <a:t>Optimization: Don’t create the relation corresponding to the entity, just create the one corresponding to the multivalued attribute</a:t>
            </a:r>
          </a:p>
          <a:p>
            <a:pPr lvl="1"/>
            <a:r>
              <a:rPr lang="en-US" altLang="en-US" i="1" smtClean="0"/>
              <a:t>time_slot</a:t>
            </a:r>
            <a:r>
              <a:rPr lang="en-US" altLang="en-US" smtClean="0"/>
              <a:t>(</a:t>
            </a:r>
            <a:r>
              <a:rPr lang="en-US" altLang="en-US" i="1" u="sng" smtClean="0"/>
              <a:t>time_slot_id, day, start_time</a:t>
            </a:r>
            <a:r>
              <a:rPr lang="en-US" altLang="en-US" i="1" smtClean="0"/>
              <a:t>, end_time</a:t>
            </a:r>
            <a:r>
              <a:rPr lang="en-US" altLang="en-US" smtClean="0"/>
              <a:t>)</a:t>
            </a:r>
          </a:p>
          <a:p>
            <a:pPr lvl="1"/>
            <a:r>
              <a:rPr lang="en-US" altLang="en-US" smtClean="0"/>
              <a:t>Caveat: </a:t>
            </a:r>
            <a:r>
              <a:rPr lang="en-US" altLang="en-US" i="1" smtClean="0"/>
              <a:t>time_slot </a:t>
            </a:r>
            <a:r>
              <a:rPr lang="en-US" altLang="en-US" smtClean="0"/>
              <a:t>attribute of </a:t>
            </a:r>
            <a:r>
              <a:rPr lang="en-US" altLang="en-US" i="1" smtClean="0"/>
              <a:t>section (</a:t>
            </a:r>
            <a:r>
              <a:rPr lang="en-US" altLang="en-US" smtClean="0"/>
              <a:t>from </a:t>
            </a:r>
            <a:r>
              <a:rPr lang="en-US" altLang="en-US" i="1" smtClean="0"/>
              <a:t>sec_time_slot</a:t>
            </a:r>
            <a:r>
              <a:rPr lang="en-US" altLang="en-US" smtClean="0"/>
              <a:t>) cannot be a foreign key due to this optimization</a:t>
            </a:r>
          </a:p>
        </p:txBody>
      </p:sp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2633664" y="3582988"/>
            <a:ext cx="6891337" cy="3079750"/>
            <a:chOff x="854" y="2275"/>
            <a:chExt cx="4103" cy="1638"/>
          </a:xfrm>
        </p:grpSpPr>
        <p:pic>
          <p:nvPicPr>
            <p:cNvPr id="11981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7" t="59744" r="-1482" b="19835"/>
            <a:stretch>
              <a:fillRect/>
            </a:stretch>
          </p:blipFill>
          <p:spPr bwMode="auto">
            <a:xfrm>
              <a:off x="1005" y="2423"/>
              <a:ext cx="3952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14" name="Rectangle 6"/>
            <p:cNvSpPr>
              <a:spLocks noChangeArrowheads="1"/>
            </p:cNvSpPr>
            <p:nvPr/>
          </p:nvSpPr>
          <p:spPr bwMode="auto">
            <a:xfrm>
              <a:off x="854" y="3257"/>
              <a:ext cx="1182" cy="6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  <p:sp>
          <p:nvSpPr>
            <p:cNvPr id="119815" name="Rectangle 7"/>
            <p:cNvSpPr>
              <a:spLocks noChangeArrowheads="1"/>
            </p:cNvSpPr>
            <p:nvPr/>
          </p:nvSpPr>
          <p:spPr bwMode="auto">
            <a:xfrm>
              <a:off x="912" y="2429"/>
              <a:ext cx="152" cy="8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  <p:sp>
          <p:nvSpPr>
            <p:cNvPr id="119816" name="Rectangle 8"/>
            <p:cNvSpPr>
              <a:spLocks noChangeArrowheads="1"/>
            </p:cNvSpPr>
            <p:nvPr/>
          </p:nvSpPr>
          <p:spPr bwMode="auto">
            <a:xfrm>
              <a:off x="1923" y="2275"/>
              <a:ext cx="371" cy="3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1883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Summarizing the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Regular entity: schema with attributes</a:t>
            </a:r>
          </a:p>
          <a:p>
            <a:pPr>
              <a:defRPr/>
            </a:pPr>
            <a:r>
              <a:rPr lang="en-US" dirty="0" smtClean="0"/>
              <a:t>Weak entities: schema including strong entity PK</a:t>
            </a:r>
          </a:p>
          <a:p>
            <a:pPr>
              <a:defRPr/>
            </a:pPr>
            <a:r>
              <a:rPr lang="en-US" dirty="0" smtClean="0"/>
              <a:t>Composite attribute: schema is extended</a:t>
            </a:r>
          </a:p>
          <a:p>
            <a:pPr>
              <a:defRPr/>
            </a:pPr>
            <a:r>
              <a:rPr lang="en-US" dirty="0" smtClean="0"/>
              <a:t>Multivalued attribute: new schema with its individual attribute and PK of the parent table</a:t>
            </a:r>
          </a:p>
          <a:p>
            <a:pPr>
              <a:defRPr/>
            </a:pPr>
            <a:r>
              <a:rPr lang="en-US" dirty="0" smtClean="0"/>
              <a:t>Based on degree</a:t>
            </a:r>
          </a:p>
          <a:p>
            <a:pPr lvl="1">
              <a:defRPr/>
            </a:pPr>
            <a:r>
              <a:rPr lang="en-US" dirty="0" smtClean="0"/>
              <a:t>One to one: separate schema</a:t>
            </a:r>
          </a:p>
          <a:p>
            <a:pPr lvl="1">
              <a:defRPr/>
            </a:pPr>
            <a:r>
              <a:rPr lang="en-US" dirty="0" smtClean="0"/>
              <a:t>Many to one or one to many: schema for many side include PK of one side</a:t>
            </a:r>
          </a:p>
          <a:p>
            <a:pPr lvl="1">
              <a:defRPr/>
            </a:pPr>
            <a:r>
              <a:rPr lang="en-US" dirty="0" smtClean="0"/>
              <a:t>Many to many: relationship is converted to schema</a:t>
            </a:r>
          </a:p>
          <a:p>
            <a:pPr indent="-285750">
              <a:defRPr/>
            </a:pPr>
            <a:r>
              <a:rPr lang="en-US" dirty="0" smtClean="0"/>
              <a:t>Based on participation:</a:t>
            </a:r>
          </a:p>
          <a:p>
            <a:pPr lvl="1">
              <a:defRPr/>
            </a:pPr>
            <a:r>
              <a:rPr lang="en-US" dirty="0" smtClean="0"/>
              <a:t>Total participation: on many side add PK of one side </a:t>
            </a:r>
          </a:p>
          <a:p>
            <a:pPr lvl="1">
              <a:defRPr/>
            </a:pPr>
            <a:r>
              <a:rPr lang="en-US" dirty="0" smtClean="0"/>
              <a:t>Partial participation: separate table</a:t>
            </a:r>
          </a:p>
          <a:p>
            <a:pPr marL="57150" indent="0">
              <a:buNone/>
              <a:defRPr/>
            </a:pPr>
            <a:r>
              <a:rPr lang="en-US" dirty="0"/>
              <a:t>	</a:t>
            </a: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30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2288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9126" y="234950"/>
            <a:ext cx="5891213" cy="6008688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5909571" y="120806"/>
              <a:ext cx="4915800" cy="43718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0931" y="111806"/>
                <a:ext cx="4928040" cy="43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7" name="Ink 66"/>
              <p14:cNvContentPartPr/>
              <p14:nvPr/>
            </p14:nvContentPartPr>
            <p14:xfrm>
              <a:off x="4211811" y="413486"/>
              <a:ext cx="55800" cy="13320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2091" y="403766"/>
                <a:ext cx="74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9" name="Ink 88"/>
              <p14:cNvContentPartPr/>
              <p14:nvPr/>
            </p14:nvContentPartPr>
            <p14:xfrm>
              <a:off x="5655051" y="2267846"/>
              <a:ext cx="1255320" cy="61488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5691" y="2258486"/>
                <a:ext cx="127116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8" name="Ink 157"/>
              <p14:cNvContentPartPr/>
              <p14:nvPr/>
            </p14:nvContentPartPr>
            <p14:xfrm>
              <a:off x="4978611" y="2548286"/>
              <a:ext cx="235800" cy="900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0331" y="2542166"/>
                <a:ext cx="2502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0" name="Ink 159"/>
              <p14:cNvContentPartPr/>
              <p14:nvPr/>
            </p14:nvContentPartPr>
            <p14:xfrm>
              <a:off x="3404691" y="2662046"/>
              <a:ext cx="261000" cy="15552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97131" y="2654486"/>
                <a:ext cx="2764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6" name="Ink 195"/>
              <p14:cNvContentPartPr/>
              <p14:nvPr/>
            </p14:nvContentPartPr>
            <p14:xfrm>
              <a:off x="4846851" y="1777166"/>
              <a:ext cx="217440" cy="2592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8211" y="1771406"/>
                <a:ext cx="231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1" name="Ink 200"/>
              <p14:cNvContentPartPr/>
              <p14:nvPr/>
            </p14:nvContentPartPr>
            <p14:xfrm>
              <a:off x="7403571" y="5679926"/>
              <a:ext cx="73800" cy="1116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8891" y="5675606"/>
                <a:ext cx="82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2" name="Ink 201"/>
              <p14:cNvContentPartPr/>
              <p14:nvPr/>
            </p14:nvContentPartPr>
            <p14:xfrm>
              <a:off x="7126731" y="5819246"/>
              <a:ext cx="43920" cy="2916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22411" y="5814926"/>
                <a:ext cx="54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7" name="Ink 216"/>
              <p14:cNvContentPartPr/>
              <p14:nvPr/>
            </p14:nvContentPartPr>
            <p14:xfrm>
              <a:off x="5331051" y="3863006"/>
              <a:ext cx="361080" cy="650520"/>
            </p14:xfrm>
          </p:contentPart>
        </mc:Choice>
        <mc:Fallback>
          <p:pic>
            <p:nvPicPr>
              <p:cNvPr id="217" name="Ink 21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23844" y="3858326"/>
                <a:ext cx="379819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2" name="Ink 221"/>
              <p14:cNvContentPartPr/>
              <p14:nvPr/>
            </p14:nvContentPartPr>
            <p14:xfrm>
              <a:off x="4727691" y="3873806"/>
              <a:ext cx="900720" cy="69264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18331" y="3870208"/>
                <a:ext cx="921240" cy="707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5" name="Ink 224"/>
              <p14:cNvContentPartPr/>
              <p14:nvPr/>
            </p14:nvContentPartPr>
            <p14:xfrm>
              <a:off x="4304331" y="3457646"/>
              <a:ext cx="5721480" cy="5580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96411" y="3449726"/>
                <a:ext cx="57376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7" name="Ink 226"/>
              <p14:cNvContentPartPr/>
              <p14:nvPr/>
            </p14:nvContentPartPr>
            <p14:xfrm>
              <a:off x="4727331" y="3666806"/>
              <a:ext cx="820080" cy="243000"/>
            </p14:xfrm>
          </p:contentPart>
        </mc:Choice>
        <mc:Fallback>
          <p:pic>
            <p:nvPicPr>
              <p:cNvPr id="227" name="Ink 22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9414" y="3658886"/>
                <a:ext cx="835553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9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457201"/>
            <a:ext cx="7291387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6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773531" y="39446"/>
              <a:ext cx="8901000" cy="6197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5251" y="28646"/>
                <a:ext cx="8918279" cy="62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2652291" y="0"/>
              <a:ext cx="4680" cy="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4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4" name="Ink 243"/>
              <p14:cNvContentPartPr/>
              <p14:nvPr/>
            </p14:nvContentPartPr>
            <p14:xfrm>
              <a:off x="3748851" y="403766"/>
              <a:ext cx="739080" cy="5724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0211" y="394766"/>
                <a:ext cx="756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6" name="Ink 245"/>
              <p14:cNvContentPartPr/>
              <p14:nvPr/>
            </p14:nvContentPartPr>
            <p14:xfrm>
              <a:off x="5405931" y="2344886"/>
              <a:ext cx="1859400" cy="15120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9091" y="2336606"/>
                <a:ext cx="1874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8" name="Ink 247"/>
              <p14:cNvContentPartPr/>
              <p14:nvPr/>
            </p14:nvContentPartPr>
            <p14:xfrm>
              <a:off x="4138371" y="3006926"/>
              <a:ext cx="847440" cy="105840"/>
            </p14:xfrm>
          </p:contentPart>
        </mc:Choice>
        <mc:Fallback>
          <p:pic>
            <p:nvPicPr>
              <p:cNvPr id="248" name="Ink 2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0451" y="2998646"/>
                <a:ext cx="8636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0" name="Ink 249"/>
              <p14:cNvContentPartPr/>
              <p14:nvPr/>
            </p14:nvContentPartPr>
            <p14:xfrm>
              <a:off x="5608971" y="3799286"/>
              <a:ext cx="4478760" cy="457560"/>
            </p14:xfrm>
          </p:contentPart>
        </mc:Choice>
        <mc:Fallback>
          <p:pic>
            <p:nvPicPr>
              <p:cNvPr id="250" name="Ink 2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9971" y="3792086"/>
                <a:ext cx="44989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0" name="Ink 299"/>
              <p14:cNvContentPartPr/>
              <p14:nvPr/>
            </p14:nvContentPartPr>
            <p14:xfrm>
              <a:off x="4489011" y="5493086"/>
              <a:ext cx="3751560" cy="330480"/>
            </p14:xfrm>
          </p:contentPart>
        </mc:Choice>
        <mc:Fallback>
          <p:pic>
            <p:nvPicPr>
              <p:cNvPr id="300" name="Ink 2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2891" y="5484806"/>
                <a:ext cx="3768120" cy="344880"/>
              </a:xfrm>
              <a:prstGeom prst="rect">
                <a:avLst/>
              </a:prstGeom>
            </p:spPr>
          </p:pic>
        </mc:Fallback>
      </mc:AlternateContent>
      <p:sp>
        <p:nvSpPr>
          <p:cNvPr id="123913" name="TextBox 1"/>
          <p:cNvSpPr txBox="1">
            <a:spLocks noChangeArrowheads="1"/>
          </p:cNvSpPr>
          <p:nvPr/>
        </p:nvSpPr>
        <p:spPr bwMode="auto">
          <a:xfrm>
            <a:off x="1993900" y="6099175"/>
            <a:ext cx="28082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Advisor(SID, IID)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Prereq(courseid,  prereqid);</a:t>
            </a:r>
          </a:p>
        </p:txBody>
      </p:sp>
    </p:spTree>
    <p:extLst>
      <p:ext uri="{BB962C8B-B14F-4D97-AF65-F5344CB8AC3E}">
        <p14:creationId xmlns:p14="http://schemas.microsoft.com/office/powerpoint/2010/main" val="37625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Construct ER diagram (student work)</a:t>
            </a:r>
            <a:endParaRPr lang="en-US" dirty="0"/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Helvetica" panose="020B0604020202020204" pitchFamily="34" charset="0"/>
              <a:buAutoNum type="arabicPeriod"/>
            </a:pPr>
            <a:r>
              <a:rPr lang="en-US" altLang="en-US" smtClean="0"/>
              <a:t>Each person has at most one e-mail address. Each e-mail address belongs to exactly one person.</a:t>
            </a:r>
          </a:p>
          <a:p>
            <a:pPr>
              <a:buFont typeface="Helvetica" panose="020B0604020202020204" pitchFamily="34" charset="0"/>
              <a:buAutoNum type="arabicPeriod"/>
            </a:pPr>
            <a:r>
              <a:rPr lang="en-US" altLang="en-US" smtClean="0"/>
              <a:t>An apartment is located in a house in a street in a city in a country.</a:t>
            </a:r>
          </a:p>
          <a:p>
            <a:pPr>
              <a:buFont typeface="Helvetica" panose="020B0604020202020204" pitchFamily="34" charset="0"/>
              <a:buAutoNum type="arabicPeriod"/>
            </a:pPr>
            <a:r>
              <a:rPr lang="en-US" altLang="en-US" smtClean="0"/>
              <a:t>Two teams play football against each other. A referee makes sure the rules are followed.</a:t>
            </a:r>
          </a:p>
          <a:p>
            <a:pPr>
              <a:buFont typeface="Helvetica" panose="020B0604020202020204" pitchFamily="34" charset="0"/>
              <a:buAutoNum type="arabicPeriod"/>
            </a:pPr>
            <a:r>
              <a:rPr lang="en-US" altLang="en-US" smtClean="0"/>
              <a:t>Construct an E-R diagram for a hospital with a set of patients and a set of medical doctors. Associate with each patient a log of the various tests and examinations conducted.</a:t>
            </a:r>
          </a:p>
          <a:p>
            <a:pPr>
              <a:buFont typeface="Helvetica" panose="020B0604020202020204" pitchFamily="34" charset="0"/>
              <a:buAutoNum type="arabicPeriod"/>
            </a:pPr>
            <a:r>
              <a:rPr lang="en-US" altLang="en-US" smtClean="0"/>
              <a:t>Consider a company database having each employee works for only 1  department which is managed by one of them. Department has projects running under it and assigned to a team of employees. Further employees are managed by a supervisor. Company is also interested to know the details of employee’s dependents. 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0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1373189"/>
            <a:ext cx="6318250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4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444501"/>
            <a:ext cx="7618412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3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18FF3D9A3D1143BA731E1C70E98EBC" ma:contentTypeVersion="2" ma:contentTypeDescription="Create a new document." ma:contentTypeScope="" ma:versionID="c185bbbaf46fd4b937f6cb99c92e61c6">
  <xsd:schema xmlns:xsd="http://www.w3.org/2001/XMLSchema" xmlns:xs="http://www.w3.org/2001/XMLSchema" xmlns:p="http://schemas.microsoft.com/office/2006/metadata/properties" xmlns:ns2="c302b2da-80de-452f-be9e-bbc89d50501c" targetNamespace="http://schemas.microsoft.com/office/2006/metadata/properties" ma:root="true" ma:fieldsID="b10cf698ccb589d1928d7cbc6821b8e7" ns2:_="">
    <xsd:import namespace="c302b2da-80de-452f-be9e-bbc89d5050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2b2da-80de-452f-be9e-bbc89d505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2DCDB4-9D06-4E1D-B6DF-59BBFB711701}"/>
</file>

<file path=customXml/itemProps2.xml><?xml version="1.0" encoding="utf-8"?>
<ds:datastoreItem xmlns:ds="http://schemas.openxmlformats.org/officeDocument/2006/customXml" ds:itemID="{CB363989-4930-4936-AC91-E49F4C09C99F}"/>
</file>

<file path=customXml/itemProps3.xml><?xml version="1.0" encoding="utf-8"?>
<ds:datastoreItem xmlns:ds="http://schemas.openxmlformats.org/officeDocument/2006/customXml" ds:itemID="{950DD068-BC2B-4CB4-A73E-550CF72032B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2782</Words>
  <Application>Microsoft Office PowerPoint</Application>
  <PresentationFormat>Widescreen</PresentationFormat>
  <Paragraphs>360</Paragraphs>
  <Slides>71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MS PGothic</vt:lpstr>
      <vt:lpstr>MS PGothic</vt:lpstr>
      <vt:lpstr>Arial</vt:lpstr>
      <vt:lpstr>Calibri</vt:lpstr>
      <vt:lpstr>Calibri Light</vt:lpstr>
      <vt:lpstr>Helvetica</vt:lpstr>
      <vt:lpstr>Monotype Sorts</vt:lpstr>
      <vt:lpstr>Symbol</vt:lpstr>
      <vt:lpstr>Times New Roman</vt:lpstr>
      <vt:lpstr>Webdings</vt:lpstr>
      <vt:lpstr>Office Theme</vt:lpstr>
      <vt:lpstr>Database design</vt:lpstr>
      <vt:lpstr>Chapter 7:  Entity-Relationship Model</vt:lpstr>
      <vt:lpstr>Chapter 7:  Entity-Relationship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PowerPoint Presentation</vt:lpstr>
      <vt:lpstr>Entity Sets instructor and student</vt:lpstr>
      <vt:lpstr>Relationship Sets</vt:lpstr>
      <vt:lpstr>Relationship Set advisor</vt:lpstr>
      <vt:lpstr>Relationship Sets (Cont.)</vt:lpstr>
      <vt:lpstr>Degree of a Relationship Set</vt:lpstr>
      <vt:lpstr>Attributes</vt:lpstr>
      <vt:lpstr>Composite Attributes</vt:lpstr>
      <vt:lpstr>Mapping Cardinality Constraints</vt:lpstr>
      <vt:lpstr>Mapping Cardinalities</vt:lpstr>
      <vt:lpstr>Mapping Cardinalities </vt:lpstr>
      <vt:lpstr>Keys</vt:lpstr>
      <vt:lpstr>Keys for Relationship Sets</vt:lpstr>
      <vt:lpstr>Redundant Attributes</vt:lpstr>
      <vt:lpstr>PowerPoint Presentation</vt:lpstr>
      <vt:lpstr>Symbols Used in E-R Notation</vt:lpstr>
      <vt:lpstr>Symbols Used in E-R Notation (Cont.)</vt:lpstr>
      <vt:lpstr>Alternative ER Notations</vt:lpstr>
      <vt:lpstr>Alternative ER Notations</vt:lpstr>
      <vt:lpstr>E-R Diagrams</vt:lpstr>
      <vt:lpstr>Entity With Composite, Multivalued, and Derived Attributes</vt:lpstr>
      <vt:lpstr>PowerPoint Presentation</vt:lpstr>
      <vt:lpstr>Relationship Sets with Attributes</vt:lpstr>
      <vt:lpstr>Roles</vt:lpstr>
      <vt:lpstr>constraints</vt:lpstr>
      <vt:lpstr>Cardinality Constraints</vt:lpstr>
      <vt:lpstr>Symbols Used in E-R Notation (Cont.)</vt:lpstr>
      <vt:lpstr>One-to-One Relationship</vt:lpstr>
      <vt:lpstr>One-to-Many Relationship</vt:lpstr>
      <vt:lpstr>Many-to-One Relationships</vt:lpstr>
      <vt:lpstr>Many-to-Many Relationship</vt:lpstr>
      <vt:lpstr>Participation of an Entity Set in a Relationship Set</vt:lpstr>
      <vt:lpstr>PowerPoint Presentation</vt:lpstr>
      <vt:lpstr>PowerPoint Presentation</vt:lpstr>
      <vt:lpstr>Alternative Notation for Cardinality Limits</vt:lpstr>
      <vt:lpstr>E-R Diagram with a Ternary Relationship</vt:lpstr>
      <vt:lpstr>PowerPoint Presentation</vt:lpstr>
      <vt:lpstr>Cardinality Constraints on Ternary Relationship</vt:lpstr>
      <vt:lpstr>Weak Entity Sets</vt:lpstr>
      <vt:lpstr>PowerPoint Presentation</vt:lpstr>
      <vt:lpstr>Weak Entity Sets (Cont.)</vt:lpstr>
      <vt:lpstr>Weak Entity Sets (Cont.)</vt:lpstr>
      <vt:lpstr>Removing redundant attributes in entity sets</vt:lpstr>
      <vt:lpstr>PowerPoint Presentation</vt:lpstr>
      <vt:lpstr>PowerPoint Presentation</vt:lpstr>
      <vt:lpstr>PowerPoint Presentation</vt:lpstr>
      <vt:lpstr>E-R Diagram for a University Enterprise</vt:lpstr>
      <vt:lpstr>ER diagram</vt:lpstr>
      <vt:lpstr>Reduction to Relational Schemas</vt:lpstr>
      <vt:lpstr>Reduction to Relation Schemas</vt:lpstr>
      <vt:lpstr>Representing Relationship Sets</vt:lpstr>
      <vt:lpstr>PowerPoint Presentation</vt:lpstr>
      <vt:lpstr>Redundancy of Schemas (Cont.)</vt:lpstr>
      <vt:lpstr>Representing Entity Sets With Simple Attributes</vt:lpstr>
      <vt:lpstr>Composite and Multivalued Attributes</vt:lpstr>
      <vt:lpstr>Composite and Multivalued Attributes</vt:lpstr>
      <vt:lpstr>Multivalued Attributes (Cont.)</vt:lpstr>
      <vt:lpstr>Summarizing the rule</vt:lpstr>
      <vt:lpstr>PowerPoint Presentation</vt:lpstr>
      <vt:lpstr>PowerPoint Presentation</vt:lpstr>
      <vt:lpstr>Construct ER diagram (student 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design</dc:title>
  <dc:creator>user</dc:creator>
  <cp:lastModifiedBy>user</cp:lastModifiedBy>
  <cp:revision>1</cp:revision>
  <dcterms:created xsi:type="dcterms:W3CDTF">2020-10-03T04:15:58Z</dcterms:created>
  <dcterms:modified xsi:type="dcterms:W3CDTF">2020-10-03T04:16:12Z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0x010100E518FF3D9A3D1143BA731E1C70E98EBC</vt:lpwstr>
  </property>
</Properties>
</file>